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aleway"/>
      <p:regular r:id="rId21"/>
      <p:bold r:id="rId22"/>
      <p:italic r:id="rId23"/>
      <p:boldItalic r:id="rId24"/>
    </p:embeddedFont>
    <p:embeddedFont>
      <p:font typeface="La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aleway-bold.fntdata"/><Relationship Id="rId21" Type="http://schemas.openxmlformats.org/officeDocument/2006/relationships/font" Target="fonts/Raleway-regular.fntdata"/><Relationship Id="rId24" Type="http://schemas.openxmlformats.org/officeDocument/2006/relationships/font" Target="fonts/Raleway-boldItalic.fntdata"/><Relationship Id="rId23" Type="http://schemas.openxmlformats.org/officeDocument/2006/relationships/font" Target="fonts/Raleway-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bold.fntdata"/><Relationship Id="rId25" Type="http://schemas.openxmlformats.org/officeDocument/2006/relationships/font" Target="fonts/Lato-regular.fntdata"/><Relationship Id="rId28" Type="http://schemas.openxmlformats.org/officeDocument/2006/relationships/font" Target="fonts/Lato-boldItalic.fntdata"/><Relationship Id="rId27"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590cb8771e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590cb8771e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590cb8771e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590cb8771e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590cb8771e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590cb8771e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590cb8771e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590cb8771e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590cb8771e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590cb8771e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590cb8771e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590cb8771e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ea7008013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ea7008013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590cb8771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590cb8771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590cb8771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590cb8771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590cb8771e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1590cb8771e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590cb8771e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590cb8771e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590cb8771e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590cb8771e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590cb8771e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590cb8771e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590cb8771e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590cb8771e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Proposed </a:t>
            </a:r>
            <a:r>
              <a:rPr lang="en"/>
              <a:t>Bylaws</a:t>
            </a:r>
            <a:r>
              <a:rPr lang="en"/>
              <a:t> Revisions</a:t>
            </a:r>
            <a:endParaRPr/>
          </a:p>
        </p:txBody>
      </p:sp>
      <p:sp>
        <p:nvSpPr>
          <p:cNvPr id="87" name="Google Shape;87;p13"/>
          <p:cNvSpPr txBox="1"/>
          <p:nvPr>
            <p:ph idx="1" type="subTitle"/>
          </p:nvPr>
        </p:nvSpPr>
        <p:spPr>
          <a:xfrm>
            <a:off x="729625" y="3172900"/>
            <a:ext cx="7688100" cy="8133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935"/>
              <a:buNone/>
            </a:pPr>
            <a:r>
              <a:rPr lang="en" sz="1800"/>
              <a:t>MARAMTS Fall Business Meeting</a:t>
            </a:r>
            <a:endParaRPr sz="1800"/>
          </a:p>
          <a:p>
            <a:pPr indent="0" lvl="0" marL="0" rtl="0" algn="l">
              <a:lnSpc>
                <a:spcPct val="115000"/>
              </a:lnSpc>
              <a:spcBef>
                <a:spcPts val="0"/>
              </a:spcBef>
              <a:spcAft>
                <a:spcPts val="0"/>
              </a:spcAft>
              <a:buSzPts val="935"/>
              <a:buNone/>
            </a:pPr>
            <a:r>
              <a:rPr lang="en" sz="1800"/>
              <a:t>November 19</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 XI, Section 1, Subsection D, Point 1</a:t>
            </a:r>
            <a:endParaRPr/>
          </a:p>
          <a:p>
            <a:pPr indent="0" lvl="0" marL="0" rtl="0" algn="l">
              <a:spcBef>
                <a:spcPts val="0"/>
              </a:spcBef>
              <a:spcAft>
                <a:spcPts val="0"/>
              </a:spcAft>
              <a:buNone/>
            </a:pPr>
            <a:r>
              <a:t/>
            </a:r>
            <a:endParaRPr/>
          </a:p>
        </p:txBody>
      </p:sp>
      <p:sp>
        <p:nvSpPr>
          <p:cNvPr id="141" name="Google Shape;141;p22"/>
          <p:cNvSpPr txBox="1"/>
          <p:nvPr>
            <p:ph idx="1" type="body"/>
          </p:nvPr>
        </p:nvSpPr>
        <p:spPr>
          <a:xfrm>
            <a:off x="727650" y="1853850"/>
            <a:ext cx="7688700" cy="22611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852"/>
              <a:buNone/>
            </a:pPr>
            <a:r>
              <a:rPr lang="en" sz="1207"/>
              <a:t>Current Bylaw: </a:t>
            </a:r>
            <a:endParaRPr sz="1207"/>
          </a:p>
          <a:p>
            <a:pPr indent="0" lvl="0" marL="0" rtl="0" algn="l">
              <a:lnSpc>
                <a:spcPct val="150000"/>
              </a:lnSpc>
              <a:spcBef>
                <a:spcPts val="0"/>
              </a:spcBef>
              <a:spcAft>
                <a:spcPts val="0"/>
              </a:spcAft>
              <a:buSzPts val="852"/>
              <a:buNone/>
            </a:pPr>
            <a:r>
              <a:rPr b="1" lang="en" sz="1207"/>
              <a:t>“</a:t>
            </a:r>
            <a:r>
              <a:rPr b="1" lang="en" sz="1207"/>
              <a:t>In the event that the school cannot attend due to outside circumstances beyond the school’s control, online accommodations may be made provided a two (2) week notice from the school to the MARAMTS board. This will not have any impact on the school’s standing.”</a:t>
            </a:r>
            <a:endParaRPr b="1" sz="1207"/>
          </a:p>
          <a:p>
            <a:pPr indent="0" lvl="0" marL="0" rtl="0" algn="l">
              <a:lnSpc>
                <a:spcPct val="150000"/>
              </a:lnSpc>
              <a:spcBef>
                <a:spcPts val="0"/>
              </a:spcBef>
              <a:spcAft>
                <a:spcPts val="0"/>
              </a:spcAft>
              <a:buSzPts val="852"/>
              <a:buNone/>
            </a:pPr>
            <a:r>
              <a:rPr lang="en" sz="1207"/>
              <a:t>Proposed Bylaw:</a:t>
            </a:r>
            <a:r>
              <a:rPr b="1" lang="en" sz="1207"/>
              <a:t> </a:t>
            </a:r>
            <a:endParaRPr b="1" sz="1207"/>
          </a:p>
          <a:p>
            <a:pPr indent="0" lvl="0" marL="0" rtl="0" algn="l">
              <a:lnSpc>
                <a:spcPct val="150000"/>
              </a:lnSpc>
              <a:spcBef>
                <a:spcPts val="0"/>
              </a:spcBef>
              <a:spcAft>
                <a:spcPts val="0"/>
              </a:spcAft>
              <a:buSzPts val="852"/>
              <a:buNone/>
            </a:pPr>
            <a:r>
              <a:rPr b="1" lang="en" sz="1207"/>
              <a:t>Remove entirely</a:t>
            </a:r>
            <a:endParaRPr b="1" sz="1207"/>
          </a:p>
          <a:p>
            <a:pPr indent="0" lvl="0" marL="0" rtl="0" algn="l">
              <a:lnSpc>
                <a:spcPct val="150000"/>
              </a:lnSpc>
              <a:spcBef>
                <a:spcPts val="0"/>
              </a:spcBef>
              <a:spcAft>
                <a:spcPts val="0"/>
              </a:spcAft>
              <a:buSzPts val="852"/>
              <a:buNone/>
            </a:pPr>
            <a:r>
              <a:rPr lang="en" sz="1207"/>
              <a:t>Reason for Change: </a:t>
            </a:r>
            <a:endParaRPr sz="1207"/>
          </a:p>
          <a:p>
            <a:pPr indent="0" lvl="0" marL="0" rtl="0" algn="l">
              <a:lnSpc>
                <a:spcPct val="150000"/>
              </a:lnSpc>
              <a:spcBef>
                <a:spcPts val="0"/>
              </a:spcBef>
              <a:spcAft>
                <a:spcPts val="0"/>
              </a:spcAft>
              <a:buSzPts val="852"/>
              <a:buNone/>
            </a:pPr>
            <a:r>
              <a:rPr b="1" lang="en" sz="1207"/>
              <a:t>No longer applicable- Fall Business Meeting takes place online and accommodations will not be covered.</a:t>
            </a:r>
            <a:endParaRPr b="1" sz="1207"/>
          </a:p>
          <a:p>
            <a:pPr indent="0" lvl="0" marL="0" rtl="0" algn="l">
              <a:lnSpc>
                <a:spcPct val="150000"/>
              </a:lnSpc>
              <a:spcBef>
                <a:spcPts val="0"/>
              </a:spcBef>
              <a:spcAft>
                <a:spcPts val="0"/>
              </a:spcAft>
              <a:buSzPts val="852"/>
              <a:buNone/>
            </a:pPr>
            <a:r>
              <a:rPr lang="en" sz="1207"/>
              <a:t>Conditions of Change: </a:t>
            </a:r>
            <a:endParaRPr sz="1207"/>
          </a:p>
          <a:p>
            <a:pPr indent="0" lvl="0" marL="0" rtl="0" algn="l">
              <a:lnSpc>
                <a:spcPct val="150000"/>
              </a:lnSpc>
              <a:spcBef>
                <a:spcPts val="0"/>
              </a:spcBef>
              <a:spcAft>
                <a:spcPts val="0"/>
              </a:spcAft>
              <a:buSzPts val="852"/>
              <a:buNone/>
            </a:pPr>
            <a:r>
              <a:rPr b="1" lang="en" sz="1207"/>
              <a:t>None</a:t>
            </a:r>
            <a:endParaRPr b="1" sz="1207"/>
          </a:p>
          <a:p>
            <a:pPr indent="0" lvl="0" marL="0" rtl="0" algn="l">
              <a:lnSpc>
                <a:spcPct val="100000"/>
              </a:lnSpc>
              <a:spcBef>
                <a:spcPts val="0"/>
              </a:spcBef>
              <a:spcAft>
                <a:spcPts val="0"/>
              </a:spcAft>
              <a:buSzPts val="852"/>
              <a:buNone/>
            </a:pPr>
            <a:r>
              <a:t/>
            </a:r>
            <a:endParaRPr sz="1307"/>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3"/>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 XI, Section 1, Subsection L</a:t>
            </a:r>
            <a:endParaRPr/>
          </a:p>
          <a:p>
            <a:pPr indent="0" lvl="0" marL="0" rtl="0" algn="l">
              <a:spcBef>
                <a:spcPts val="0"/>
              </a:spcBef>
              <a:spcAft>
                <a:spcPts val="0"/>
              </a:spcAft>
              <a:buNone/>
            </a:pPr>
            <a:r>
              <a:t/>
            </a:r>
            <a:endParaRPr/>
          </a:p>
        </p:txBody>
      </p:sp>
      <p:sp>
        <p:nvSpPr>
          <p:cNvPr id="147" name="Google Shape;147;p23"/>
          <p:cNvSpPr txBox="1"/>
          <p:nvPr>
            <p:ph idx="1" type="body"/>
          </p:nvPr>
        </p:nvSpPr>
        <p:spPr>
          <a:xfrm>
            <a:off x="727650" y="1853850"/>
            <a:ext cx="7688700" cy="22611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852"/>
              <a:buNone/>
            </a:pPr>
            <a:r>
              <a:rPr lang="en" sz="1207"/>
              <a:t>Current Bylaw: </a:t>
            </a:r>
            <a:endParaRPr sz="1207"/>
          </a:p>
          <a:p>
            <a:pPr indent="0" lvl="0" marL="0" rtl="0" algn="l">
              <a:lnSpc>
                <a:spcPct val="150000"/>
              </a:lnSpc>
              <a:spcBef>
                <a:spcPts val="0"/>
              </a:spcBef>
              <a:spcAft>
                <a:spcPts val="0"/>
              </a:spcAft>
              <a:buSzPts val="852"/>
              <a:buNone/>
            </a:pPr>
            <a:r>
              <a:rPr b="1" lang="en" sz="1207"/>
              <a:t>“</a:t>
            </a:r>
            <a:r>
              <a:rPr b="1" lang="en" sz="1207"/>
              <a:t>To remain in contact with the chapter representatives of your sister school(s).</a:t>
            </a:r>
            <a:r>
              <a:rPr b="1" lang="en" sz="1207"/>
              <a:t>”</a:t>
            </a:r>
            <a:endParaRPr b="1" sz="1207"/>
          </a:p>
          <a:p>
            <a:pPr indent="0" lvl="0" marL="0" rtl="0" algn="l">
              <a:lnSpc>
                <a:spcPct val="150000"/>
              </a:lnSpc>
              <a:spcBef>
                <a:spcPts val="0"/>
              </a:spcBef>
              <a:spcAft>
                <a:spcPts val="0"/>
              </a:spcAft>
              <a:buSzPts val="852"/>
              <a:buNone/>
            </a:pPr>
            <a:r>
              <a:rPr lang="en" sz="1207"/>
              <a:t>Proposed Bylaw:</a:t>
            </a:r>
            <a:r>
              <a:rPr b="1" lang="en" sz="1207"/>
              <a:t> </a:t>
            </a:r>
            <a:endParaRPr b="1" sz="1207"/>
          </a:p>
          <a:p>
            <a:pPr indent="0" lvl="0" marL="0" rtl="0" algn="l">
              <a:lnSpc>
                <a:spcPct val="150000"/>
              </a:lnSpc>
              <a:spcBef>
                <a:spcPts val="0"/>
              </a:spcBef>
              <a:spcAft>
                <a:spcPts val="0"/>
              </a:spcAft>
              <a:buSzPts val="852"/>
              <a:buNone/>
            </a:pPr>
            <a:r>
              <a:rPr b="1" lang="en" sz="1207"/>
              <a:t>“To remain in contact with the chapter representatives of their sister school(s).”</a:t>
            </a:r>
            <a:endParaRPr b="1" sz="1207"/>
          </a:p>
          <a:p>
            <a:pPr indent="0" lvl="0" marL="0" rtl="0" algn="l">
              <a:lnSpc>
                <a:spcPct val="150000"/>
              </a:lnSpc>
              <a:spcBef>
                <a:spcPts val="0"/>
              </a:spcBef>
              <a:spcAft>
                <a:spcPts val="0"/>
              </a:spcAft>
              <a:buSzPts val="852"/>
              <a:buNone/>
            </a:pPr>
            <a:r>
              <a:rPr lang="en" sz="1207"/>
              <a:t>Reason for Change: </a:t>
            </a:r>
            <a:endParaRPr sz="1207"/>
          </a:p>
          <a:p>
            <a:pPr indent="0" lvl="0" marL="0" rtl="0" algn="l">
              <a:lnSpc>
                <a:spcPct val="150000"/>
              </a:lnSpc>
              <a:spcBef>
                <a:spcPts val="0"/>
              </a:spcBef>
              <a:spcAft>
                <a:spcPts val="0"/>
              </a:spcAft>
              <a:buSzPts val="852"/>
              <a:buNone/>
            </a:pPr>
            <a:r>
              <a:rPr b="1" lang="en" sz="1207"/>
              <a:t>Grammatical</a:t>
            </a:r>
            <a:endParaRPr b="1" sz="1207"/>
          </a:p>
          <a:p>
            <a:pPr indent="0" lvl="0" marL="0" rtl="0" algn="l">
              <a:lnSpc>
                <a:spcPct val="150000"/>
              </a:lnSpc>
              <a:spcBef>
                <a:spcPts val="0"/>
              </a:spcBef>
              <a:spcAft>
                <a:spcPts val="0"/>
              </a:spcAft>
              <a:buSzPts val="852"/>
              <a:buNone/>
            </a:pPr>
            <a:r>
              <a:rPr lang="en" sz="1207"/>
              <a:t>Conditions of Change: </a:t>
            </a:r>
            <a:endParaRPr sz="1207"/>
          </a:p>
          <a:p>
            <a:pPr indent="0" lvl="0" marL="0" rtl="0" algn="l">
              <a:lnSpc>
                <a:spcPct val="150000"/>
              </a:lnSpc>
              <a:spcBef>
                <a:spcPts val="0"/>
              </a:spcBef>
              <a:spcAft>
                <a:spcPts val="0"/>
              </a:spcAft>
              <a:buSzPts val="852"/>
              <a:buNone/>
            </a:pPr>
            <a:r>
              <a:rPr b="1" lang="en" sz="1207"/>
              <a:t>None</a:t>
            </a:r>
            <a:endParaRPr b="1" sz="1207"/>
          </a:p>
          <a:p>
            <a:pPr indent="0" lvl="0" marL="0" rtl="0" algn="l">
              <a:lnSpc>
                <a:spcPct val="100000"/>
              </a:lnSpc>
              <a:spcBef>
                <a:spcPts val="0"/>
              </a:spcBef>
              <a:spcAft>
                <a:spcPts val="0"/>
              </a:spcAft>
              <a:buSzPts val="852"/>
              <a:buNone/>
            </a:pPr>
            <a:r>
              <a:t/>
            </a:r>
            <a:endParaRPr sz="1307"/>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4"/>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 XV, Section 1</a:t>
            </a:r>
            <a:endParaRPr/>
          </a:p>
          <a:p>
            <a:pPr indent="0" lvl="0" marL="0" rtl="0" algn="l">
              <a:spcBef>
                <a:spcPts val="0"/>
              </a:spcBef>
              <a:spcAft>
                <a:spcPts val="0"/>
              </a:spcAft>
              <a:buNone/>
            </a:pPr>
            <a:r>
              <a:t/>
            </a:r>
            <a:endParaRPr/>
          </a:p>
        </p:txBody>
      </p:sp>
      <p:sp>
        <p:nvSpPr>
          <p:cNvPr id="153" name="Google Shape;153;p24"/>
          <p:cNvSpPr txBox="1"/>
          <p:nvPr>
            <p:ph idx="1" type="body"/>
          </p:nvPr>
        </p:nvSpPr>
        <p:spPr>
          <a:xfrm>
            <a:off x="727650" y="1853850"/>
            <a:ext cx="7688700" cy="22611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852"/>
              <a:buNone/>
            </a:pPr>
            <a:r>
              <a:rPr lang="en" sz="807"/>
              <a:t>Current Bylaw: </a:t>
            </a:r>
            <a:endParaRPr sz="807"/>
          </a:p>
          <a:p>
            <a:pPr indent="0" lvl="0" marL="0" rtl="0" algn="l">
              <a:lnSpc>
                <a:spcPct val="150000"/>
              </a:lnSpc>
              <a:spcBef>
                <a:spcPts val="0"/>
              </a:spcBef>
              <a:spcAft>
                <a:spcPts val="0"/>
              </a:spcAft>
              <a:buSzPts val="852"/>
              <a:buNone/>
            </a:pPr>
            <a:r>
              <a:rPr b="1" lang="en" sz="807"/>
              <a:t>“</a:t>
            </a:r>
            <a:r>
              <a:rPr b="1" lang="en" sz="807"/>
              <a:t>In the event of a vacancy occurring in the office of the President, the President-Elect will serve as President.  Should the President-Elect be unable to complete the term, responsibilities shall proceed through the line of succession to the Vice President, Parliamentarian, Secretary, Treasurer, and Government Relations.  In the event of a vacancy of an office other than the President, the President shall appoint an Executive Board member or another regional dues-paying member with the approval from the Executive Board.  In the event of a vacancy of the Student Affairs Advisor, the filling of the position will be handled by MAR and a new advisor will be re-elected at the next conference.</a:t>
            </a:r>
            <a:r>
              <a:rPr b="1" lang="en" sz="807"/>
              <a:t>”</a:t>
            </a:r>
            <a:endParaRPr b="1" sz="807"/>
          </a:p>
          <a:p>
            <a:pPr indent="0" lvl="0" marL="0" rtl="0" algn="l">
              <a:lnSpc>
                <a:spcPct val="150000"/>
              </a:lnSpc>
              <a:spcBef>
                <a:spcPts val="0"/>
              </a:spcBef>
              <a:spcAft>
                <a:spcPts val="0"/>
              </a:spcAft>
              <a:buSzPts val="852"/>
              <a:buNone/>
            </a:pPr>
            <a:r>
              <a:rPr lang="en" sz="807"/>
              <a:t>Proposed Bylaw:</a:t>
            </a:r>
            <a:r>
              <a:rPr b="1" lang="en" sz="807"/>
              <a:t> </a:t>
            </a:r>
            <a:endParaRPr b="1" sz="807"/>
          </a:p>
          <a:p>
            <a:pPr indent="0" lvl="0" marL="0" rtl="0" algn="l">
              <a:lnSpc>
                <a:spcPct val="150000"/>
              </a:lnSpc>
              <a:spcBef>
                <a:spcPts val="0"/>
              </a:spcBef>
              <a:spcAft>
                <a:spcPts val="0"/>
              </a:spcAft>
              <a:buSzPts val="852"/>
              <a:buNone/>
            </a:pPr>
            <a:r>
              <a:rPr b="1" lang="en" sz="807"/>
              <a:t>“</a:t>
            </a:r>
            <a:r>
              <a:rPr b="1" lang="en" sz="807"/>
              <a:t>In the event of a vacancy occurring in the office of the President, the President-Elect will serve as President.  Should the President-Elect be unable to complete the term, responsibilities shall proceed through the line of succession to the Vice President, Parliamentarian, Secretary, Treasurer, Government Relations, Public Relations, and Historian.  In the event of a vacancy of an office other than the President, the President shall appoint an Executive Board member or another regional dues-paying member with the approval from the Executive Board.  In the event of a vacancy of the Student Affairs Advisor, the filling of the position will be handled by MAR and a new advisor will be re-elected at the next conference.</a:t>
            </a:r>
            <a:r>
              <a:rPr b="1" lang="en" sz="807"/>
              <a:t>”</a:t>
            </a:r>
            <a:endParaRPr b="1" sz="807"/>
          </a:p>
          <a:p>
            <a:pPr indent="0" lvl="0" marL="0" rtl="0" algn="l">
              <a:lnSpc>
                <a:spcPct val="150000"/>
              </a:lnSpc>
              <a:spcBef>
                <a:spcPts val="0"/>
              </a:spcBef>
              <a:spcAft>
                <a:spcPts val="0"/>
              </a:spcAft>
              <a:buSzPts val="852"/>
              <a:buNone/>
            </a:pPr>
            <a:r>
              <a:rPr lang="en" sz="807"/>
              <a:t>Reason for Change: </a:t>
            </a:r>
            <a:endParaRPr sz="807"/>
          </a:p>
          <a:p>
            <a:pPr indent="0" lvl="0" marL="0" rtl="0" algn="l">
              <a:lnSpc>
                <a:spcPct val="150000"/>
              </a:lnSpc>
              <a:spcBef>
                <a:spcPts val="0"/>
              </a:spcBef>
              <a:spcAft>
                <a:spcPts val="0"/>
              </a:spcAft>
              <a:buSzPts val="852"/>
              <a:buNone/>
            </a:pPr>
            <a:r>
              <a:rPr b="1" lang="en" sz="807"/>
              <a:t>Addition of Public Relations and Historian for clarity</a:t>
            </a:r>
            <a:endParaRPr b="1" sz="807"/>
          </a:p>
          <a:p>
            <a:pPr indent="0" lvl="0" marL="0" rtl="0" algn="l">
              <a:lnSpc>
                <a:spcPct val="150000"/>
              </a:lnSpc>
              <a:spcBef>
                <a:spcPts val="0"/>
              </a:spcBef>
              <a:spcAft>
                <a:spcPts val="0"/>
              </a:spcAft>
              <a:buSzPts val="852"/>
              <a:buNone/>
            </a:pPr>
            <a:r>
              <a:rPr lang="en" sz="807"/>
              <a:t>Conditions of Change: </a:t>
            </a:r>
            <a:endParaRPr sz="807"/>
          </a:p>
          <a:p>
            <a:pPr indent="0" lvl="0" marL="0" rtl="0" algn="l">
              <a:lnSpc>
                <a:spcPct val="150000"/>
              </a:lnSpc>
              <a:spcBef>
                <a:spcPts val="0"/>
              </a:spcBef>
              <a:spcAft>
                <a:spcPts val="0"/>
              </a:spcAft>
              <a:buSzPts val="852"/>
              <a:buNone/>
            </a:pPr>
            <a:r>
              <a:rPr b="1" lang="en" sz="807"/>
              <a:t>None</a:t>
            </a:r>
            <a:endParaRPr b="1" sz="807"/>
          </a:p>
          <a:p>
            <a:pPr indent="0" lvl="0" marL="0" rtl="0" algn="l">
              <a:lnSpc>
                <a:spcPct val="100000"/>
              </a:lnSpc>
              <a:spcBef>
                <a:spcPts val="0"/>
              </a:spcBef>
              <a:spcAft>
                <a:spcPts val="0"/>
              </a:spcAft>
              <a:buSzPts val="852"/>
              <a:buNone/>
            </a:pPr>
            <a:r>
              <a:t/>
            </a:r>
            <a:endParaRPr sz="907"/>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 XVII, Section 7, Subsection B</a:t>
            </a:r>
            <a:endParaRPr/>
          </a:p>
          <a:p>
            <a:pPr indent="0" lvl="0" marL="0" rtl="0" algn="l">
              <a:spcBef>
                <a:spcPts val="0"/>
              </a:spcBef>
              <a:spcAft>
                <a:spcPts val="0"/>
              </a:spcAft>
              <a:buNone/>
            </a:pPr>
            <a:r>
              <a:t/>
            </a:r>
            <a:endParaRPr/>
          </a:p>
        </p:txBody>
      </p:sp>
      <p:sp>
        <p:nvSpPr>
          <p:cNvPr id="159" name="Google Shape;159;p25"/>
          <p:cNvSpPr txBox="1"/>
          <p:nvPr>
            <p:ph idx="1" type="body"/>
          </p:nvPr>
        </p:nvSpPr>
        <p:spPr>
          <a:xfrm>
            <a:off x="727650" y="1853850"/>
            <a:ext cx="7688700" cy="22611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852"/>
              <a:buNone/>
            </a:pPr>
            <a:r>
              <a:rPr lang="en" sz="1207"/>
              <a:t>Current Bylaw: </a:t>
            </a:r>
            <a:endParaRPr sz="1207"/>
          </a:p>
          <a:p>
            <a:pPr indent="0" lvl="0" marL="0" rtl="0" algn="l">
              <a:lnSpc>
                <a:spcPct val="150000"/>
              </a:lnSpc>
              <a:spcBef>
                <a:spcPts val="0"/>
              </a:spcBef>
              <a:spcAft>
                <a:spcPts val="0"/>
              </a:spcAft>
              <a:buSzPts val="852"/>
              <a:buNone/>
            </a:pPr>
            <a:r>
              <a:rPr b="1" lang="en" sz="1207"/>
              <a:t>“</a:t>
            </a:r>
            <a:r>
              <a:rPr b="1" lang="en" sz="1207"/>
              <a:t>Any checks for less than  $200 require electronic approval.</a:t>
            </a:r>
            <a:r>
              <a:rPr b="1" lang="en" sz="1207"/>
              <a:t>”</a:t>
            </a:r>
            <a:endParaRPr b="1" sz="1207"/>
          </a:p>
          <a:p>
            <a:pPr indent="0" lvl="0" marL="0" rtl="0" algn="l">
              <a:lnSpc>
                <a:spcPct val="150000"/>
              </a:lnSpc>
              <a:spcBef>
                <a:spcPts val="0"/>
              </a:spcBef>
              <a:spcAft>
                <a:spcPts val="0"/>
              </a:spcAft>
              <a:buSzPts val="852"/>
              <a:buNone/>
            </a:pPr>
            <a:r>
              <a:rPr lang="en" sz="1207"/>
              <a:t>Proposed Bylaw:</a:t>
            </a:r>
            <a:r>
              <a:rPr b="1" lang="en" sz="1207"/>
              <a:t> </a:t>
            </a:r>
            <a:endParaRPr b="1" sz="1207"/>
          </a:p>
          <a:p>
            <a:pPr indent="0" lvl="0" marL="0" rtl="0" algn="l">
              <a:lnSpc>
                <a:spcPct val="150000"/>
              </a:lnSpc>
              <a:spcBef>
                <a:spcPts val="0"/>
              </a:spcBef>
              <a:spcAft>
                <a:spcPts val="0"/>
              </a:spcAft>
              <a:buSzPts val="852"/>
              <a:buNone/>
            </a:pPr>
            <a:r>
              <a:rPr b="1" lang="en" sz="1207"/>
              <a:t>“Any checks for less than $200 require electronic approval.”</a:t>
            </a:r>
            <a:endParaRPr b="1" sz="1207"/>
          </a:p>
          <a:p>
            <a:pPr indent="0" lvl="0" marL="0" rtl="0" algn="l">
              <a:lnSpc>
                <a:spcPct val="150000"/>
              </a:lnSpc>
              <a:spcBef>
                <a:spcPts val="0"/>
              </a:spcBef>
              <a:spcAft>
                <a:spcPts val="0"/>
              </a:spcAft>
              <a:buSzPts val="852"/>
              <a:buNone/>
            </a:pPr>
            <a:r>
              <a:rPr lang="en" sz="1207"/>
              <a:t>Reason for Change: </a:t>
            </a:r>
            <a:endParaRPr sz="1207"/>
          </a:p>
          <a:p>
            <a:pPr indent="0" lvl="0" marL="0" rtl="0" algn="l">
              <a:lnSpc>
                <a:spcPct val="150000"/>
              </a:lnSpc>
              <a:spcBef>
                <a:spcPts val="0"/>
              </a:spcBef>
              <a:spcAft>
                <a:spcPts val="0"/>
              </a:spcAft>
              <a:buSzPts val="852"/>
              <a:buNone/>
            </a:pPr>
            <a:r>
              <a:rPr b="1" lang="en" sz="1207"/>
              <a:t>Removal of extra space</a:t>
            </a:r>
            <a:endParaRPr b="1" sz="1207"/>
          </a:p>
          <a:p>
            <a:pPr indent="0" lvl="0" marL="0" rtl="0" algn="l">
              <a:lnSpc>
                <a:spcPct val="150000"/>
              </a:lnSpc>
              <a:spcBef>
                <a:spcPts val="0"/>
              </a:spcBef>
              <a:spcAft>
                <a:spcPts val="0"/>
              </a:spcAft>
              <a:buSzPts val="852"/>
              <a:buNone/>
            </a:pPr>
            <a:r>
              <a:rPr lang="en" sz="1207"/>
              <a:t>Conditions of Change: </a:t>
            </a:r>
            <a:endParaRPr sz="1207"/>
          </a:p>
          <a:p>
            <a:pPr indent="0" lvl="0" marL="0" rtl="0" algn="l">
              <a:lnSpc>
                <a:spcPct val="150000"/>
              </a:lnSpc>
              <a:spcBef>
                <a:spcPts val="0"/>
              </a:spcBef>
              <a:spcAft>
                <a:spcPts val="0"/>
              </a:spcAft>
              <a:buSzPts val="852"/>
              <a:buNone/>
            </a:pPr>
            <a:r>
              <a:rPr b="1" lang="en" sz="1207"/>
              <a:t>None</a:t>
            </a:r>
            <a:endParaRPr b="1" sz="1207"/>
          </a:p>
          <a:p>
            <a:pPr indent="0" lvl="0" marL="0" rtl="0" algn="l">
              <a:lnSpc>
                <a:spcPct val="100000"/>
              </a:lnSpc>
              <a:spcBef>
                <a:spcPts val="0"/>
              </a:spcBef>
              <a:spcAft>
                <a:spcPts val="0"/>
              </a:spcAft>
              <a:buSzPts val="852"/>
              <a:buNone/>
            </a:pPr>
            <a:r>
              <a:t/>
            </a:r>
            <a:endParaRPr sz="1307"/>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 XVII, Section 7, Subsection B, Point 1</a:t>
            </a:r>
            <a:endParaRPr/>
          </a:p>
          <a:p>
            <a:pPr indent="0" lvl="0" marL="0" rtl="0" algn="l">
              <a:spcBef>
                <a:spcPts val="0"/>
              </a:spcBef>
              <a:spcAft>
                <a:spcPts val="0"/>
              </a:spcAft>
              <a:buNone/>
            </a:pPr>
            <a:r>
              <a:t/>
            </a:r>
            <a:endParaRPr/>
          </a:p>
        </p:txBody>
      </p:sp>
      <p:sp>
        <p:nvSpPr>
          <p:cNvPr id="165" name="Google Shape;165;p26"/>
          <p:cNvSpPr txBox="1"/>
          <p:nvPr>
            <p:ph idx="1" type="body"/>
          </p:nvPr>
        </p:nvSpPr>
        <p:spPr>
          <a:xfrm>
            <a:off x="727650" y="1853850"/>
            <a:ext cx="7688700" cy="22611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852"/>
              <a:buNone/>
            </a:pPr>
            <a:r>
              <a:rPr lang="en" sz="1207"/>
              <a:t>Current Bylaw: </a:t>
            </a:r>
            <a:endParaRPr sz="1207"/>
          </a:p>
          <a:p>
            <a:pPr indent="0" lvl="0" marL="0" rtl="0" algn="l">
              <a:lnSpc>
                <a:spcPct val="150000"/>
              </a:lnSpc>
              <a:spcBef>
                <a:spcPts val="0"/>
              </a:spcBef>
              <a:spcAft>
                <a:spcPts val="0"/>
              </a:spcAft>
              <a:buSzPts val="852"/>
              <a:buNone/>
            </a:pPr>
            <a:r>
              <a:rPr b="1" lang="en" sz="1207"/>
              <a:t>“	</a:t>
            </a:r>
            <a:r>
              <a:rPr b="1" lang="en" sz="1207"/>
              <a:t>This electronic approval shall be saved on the MARAMTS executive board Google site.”</a:t>
            </a:r>
            <a:endParaRPr b="1" sz="1207"/>
          </a:p>
          <a:p>
            <a:pPr indent="0" lvl="0" marL="0" rtl="0" algn="l">
              <a:lnSpc>
                <a:spcPct val="150000"/>
              </a:lnSpc>
              <a:spcBef>
                <a:spcPts val="0"/>
              </a:spcBef>
              <a:spcAft>
                <a:spcPts val="0"/>
              </a:spcAft>
              <a:buSzPts val="852"/>
              <a:buNone/>
            </a:pPr>
            <a:r>
              <a:rPr lang="en" sz="1207"/>
              <a:t>Proposed Bylaw:</a:t>
            </a:r>
            <a:r>
              <a:rPr b="1" lang="en" sz="1207"/>
              <a:t> </a:t>
            </a:r>
            <a:endParaRPr b="1" sz="1207"/>
          </a:p>
          <a:p>
            <a:pPr indent="0" lvl="0" marL="0" rtl="0" algn="l">
              <a:lnSpc>
                <a:spcPct val="150000"/>
              </a:lnSpc>
              <a:spcBef>
                <a:spcPts val="0"/>
              </a:spcBef>
              <a:spcAft>
                <a:spcPts val="0"/>
              </a:spcAft>
              <a:buSzPts val="852"/>
              <a:buNone/>
            </a:pPr>
            <a:r>
              <a:rPr b="1" lang="en" sz="1207"/>
              <a:t>“</a:t>
            </a:r>
            <a:r>
              <a:rPr b="1" lang="en" sz="1207"/>
              <a:t>This electronic approval shall be saved on the MARAMTS executive board Google site.</a:t>
            </a:r>
            <a:r>
              <a:rPr b="1" lang="en" sz="1207"/>
              <a:t>”</a:t>
            </a:r>
            <a:endParaRPr b="1" sz="1207"/>
          </a:p>
          <a:p>
            <a:pPr indent="0" lvl="0" marL="0" rtl="0" algn="l">
              <a:lnSpc>
                <a:spcPct val="150000"/>
              </a:lnSpc>
              <a:spcBef>
                <a:spcPts val="0"/>
              </a:spcBef>
              <a:spcAft>
                <a:spcPts val="0"/>
              </a:spcAft>
              <a:buSzPts val="852"/>
              <a:buNone/>
            </a:pPr>
            <a:r>
              <a:rPr lang="en" sz="1207"/>
              <a:t>Reason for Change: </a:t>
            </a:r>
            <a:endParaRPr sz="1207"/>
          </a:p>
          <a:p>
            <a:pPr indent="0" lvl="0" marL="0" rtl="0" algn="l">
              <a:lnSpc>
                <a:spcPct val="150000"/>
              </a:lnSpc>
              <a:spcBef>
                <a:spcPts val="0"/>
              </a:spcBef>
              <a:spcAft>
                <a:spcPts val="0"/>
              </a:spcAft>
              <a:buSzPts val="852"/>
              <a:buNone/>
            </a:pPr>
            <a:r>
              <a:rPr b="1" lang="en" sz="1207"/>
              <a:t>Removal of extra space</a:t>
            </a:r>
            <a:endParaRPr b="1" sz="1207"/>
          </a:p>
          <a:p>
            <a:pPr indent="0" lvl="0" marL="0" rtl="0" algn="l">
              <a:lnSpc>
                <a:spcPct val="150000"/>
              </a:lnSpc>
              <a:spcBef>
                <a:spcPts val="0"/>
              </a:spcBef>
              <a:spcAft>
                <a:spcPts val="0"/>
              </a:spcAft>
              <a:buSzPts val="852"/>
              <a:buNone/>
            </a:pPr>
            <a:r>
              <a:rPr lang="en" sz="1207"/>
              <a:t>Conditions of Change: </a:t>
            </a:r>
            <a:endParaRPr sz="1207"/>
          </a:p>
          <a:p>
            <a:pPr indent="0" lvl="0" marL="0" rtl="0" algn="l">
              <a:lnSpc>
                <a:spcPct val="150000"/>
              </a:lnSpc>
              <a:spcBef>
                <a:spcPts val="0"/>
              </a:spcBef>
              <a:spcAft>
                <a:spcPts val="0"/>
              </a:spcAft>
              <a:buSzPts val="852"/>
              <a:buNone/>
            </a:pPr>
            <a:r>
              <a:rPr b="1" lang="en" sz="1207"/>
              <a:t>None</a:t>
            </a:r>
            <a:endParaRPr b="1" sz="1207"/>
          </a:p>
          <a:p>
            <a:pPr indent="0" lvl="0" marL="0" rtl="0" algn="l">
              <a:lnSpc>
                <a:spcPct val="100000"/>
              </a:lnSpc>
              <a:spcBef>
                <a:spcPts val="0"/>
              </a:spcBef>
              <a:spcAft>
                <a:spcPts val="0"/>
              </a:spcAft>
              <a:buSzPts val="852"/>
              <a:buNone/>
            </a:pPr>
            <a:r>
              <a:t/>
            </a:r>
            <a:endParaRPr sz="1307"/>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7"/>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 XVII, Section 7, Subsection B, Point 1</a:t>
            </a:r>
            <a:endParaRPr/>
          </a:p>
          <a:p>
            <a:pPr indent="0" lvl="0" marL="0" rtl="0" algn="l">
              <a:spcBef>
                <a:spcPts val="0"/>
              </a:spcBef>
              <a:spcAft>
                <a:spcPts val="0"/>
              </a:spcAft>
              <a:buNone/>
            </a:pPr>
            <a:r>
              <a:t/>
            </a:r>
            <a:endParaRPr/>
          </a:p>
        </p:txBody>
      </p:sp>
      <p:sp>
        <p:nvSpPr>
          <p:cNvPr id="171" name="Google Shape;171;p27"/>
          <p:cNvSpPr txBox="1"/>
          <p:nvPr>
            <p:ph idx="1" type="body"/>
          </p:nvPr>
        </p:nvSpPr>
        <p:spPr>
          <a:xfrm>
            <a:off x="727650" y="1853850"/>
            <a:ext cx="7688700" cy="22611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852"/>
              <a:buNone/>
            </a:pPr>
            <a:r>
              <a:rPr lang="en" sz="1207"/>
              <a:t>Current Bylaw: </a:t>
            </a:r>
            <a:endParaRPr sz="1207"/>
          </a:p>
          <a:p>
            <a:pPr indent="0" lvl="0" marL="0" rtl="0" algn="l">
              <a:lnSpc>
                <a:spcPct val="150000"/>
              </a:lnSpc>
              <a:spcBef>
                <a:spcPts val="0"/>
              </a:spcBef>
              <a:spcAft>
                <a:spcPts val="0"/>
              </a:spcAft>
              <a:buSzPts val="852"/>
              <a:buNone/>
            </a:pPr>
            <a:r>
              <a:rPr b="1" lang="en" sz="1207"/>
              <a:t>“</a:t>
            </a:r>
            <a:r>
              <a:rPr b="1" lang="en" sz="1207"/>
              <a:t>In the event that a check is lost, stolen, or otherwise unaccounted for, the person who originally received the check shall take  responsibility and subtract the money from their check amount.</a:t>
            </a:r>
            <a:r>
              <a:rPr b="1" lang="en" sz="1207"/>
              <a:t>”</a:t>
            </a:r>
            <a:endParaRPr b="1" sz="1207"/>
          </a:p>
          <a:p>
            <a:pPr indent="0" lvl="0" marL="0" rtl="0" algn="l">
              <a:lnSpc>
                <a:spcPct val="150000"/>
              </a:lnSpc>
              <a:spcBef>
                <a:spcPts val="0"/>
              </a:spcBef>
              <a:spcAft>
                <a:spcPts val="0"/>
              </a:spcAft>
              <a:buSzPts val="852"/>
              <a:buNone/>
            </a:pPr>
            <a:r>
              <a:rPr lang="en" sz="1207"/>
              <a:t>Proposed Bylaw:</a:t>
            </a:r>
            <a:r>
              <a:rPr b="1" lang="en" sz="1207"/>
              <a:t> </a:t>
            </a:r>
            <a:endParaRPr b="1" sz="1207"/>
          </a:p>
          <a:p>
            <a:pPr indent="0" lvl="0" marL="0" rtl="0" algn="l">
              <a:lnSpc>
                <a:spcPct val="150000"/>
              </a:lnSpc>
              <a:spcBef>
                <a:spcPts val="0"/>
              </a:spcBef>
              <a:spcAft>
                <a:spcPts val="0"/>
              </a:spcAft>
              <a:buSzPts val="852"/>
              <a:buNone/>
            </a:pPr>
            <a:r>
              <a:rPr b="1" lang="en" sz="1207"/>
              <a:t>“</a:t>
            </a:r>
            <a:r>
              <a:rPr b="1" lang="en" sz="1207"/>
              <a:t>In the event that a check is lost, stolen, or otherwise unaccounted for, the person who originally received the check shall take responsibility and subtract the money from their check amount.</a:t>
            </a:r>
            <a:r>
              <a:rPr b="1" lang="en" sz="1207"/>
              <a:t>”</a:t>
            </a:r>
            <a:endParaRPr b="1" sz="1207"/>
          </a:p>
          <a:p>
            <a:pPr indent="0" lvl="0" marL="0" rtl="0" algn="l">
              <a:lnSpc>
                <a:spcPct val="150000"/>
              </a:lnSpc>
              <a:spcBef>
                <a:spcPts val="0"/>
              </a:spcBef>
              <a:spcAft>
                <a:spcPts val="0"/>
              </a:spcAft>
              <a:buSzPts val="852"/>
              <a:buNone/>
            </a:pPr>
            <a:r>
              <a:rPr lang="en" sz="1207"/>
              <a:t>Reason for Change: </a:t>
            </a:r>
            <a:endParaRPr sz="1207"/>
          </a:p>
          <a:p>
            <a:pPr indent="0" lvl="0" marL="0" rtl="0" algn="l">
              <a:lnSpc>
                <a:spcPct val="150000"/>
              </a:lnSpc>
              <a:spcBef>
                <a:spcPts val="0"/>
              </a:spcBef>
              <a:spcAft>
                <a:spcPts val="0"/>
              </a:spcAft>
              <a:buSzPts val="852"/>
              <a:buNone/>
            </a:pPr>
            <a:r>
              <a:rPr b="1" lang="en" sz="1207"/>
              <a:t>Removal of extra space</a:t>
            </a:r>
            <a:endParaRPr b="1" sz="1207"/>
          </a:p>
          <a:p>
            <a:pPr indent="0" lvl="0" marL="0" rtl="0" algn="l">
              <a:lnSpc>
                <a:spcPct val="150000"/>
              </a:lnSpc>
              <a:spcBef>
                <a:spcPts val="0"/>
              </a:spcBef>
              <a:spcAft>
                <a:spcPts val="0"/>
              </a:spcAft>
              <a:buSzPts val="852"/>
              <a:buNone/>
            </a:pPr>
            <a:r>
              <a:rPr lang="en" sz="1207"/>
              <a:t>Conditions of Change: </a:t>
            </a:r>
            <a:endParaRPr sz="1207"/>
          </a:p>
          <a:p>
            <a:pPr indent="0" lvl="0" marL="0" rtl="0" algn="l">
              <a:lnSpc>
                <a:spcPct val="150000"/>
              </a:lnSpc>
              <a:spcBef>
                <a:spcPts val="0"/>
              </a:spcBef>
              <a:spcAft>
                <a:spcPts val="0"/>
              </a:spcAft>
              <a:buSzPts val="852"/>
              <a:buNone/>
            </a:pPr>
            <a:r>
              <a:rPr b="1" lang="en" sz="1207"/>
              <a:t>None</a:t>
            </a:r>
            <a:endParaRPr b="1" sz="1207"/>
          </a:p>
          <a:p>
            <a:pPr indent="0" lvl="0" marL="0" rtl="0" algn="l">
              <a:lnSpc>
                <a:spcPct val="100000"/>
              </a:lnSpc>
              <a:spcBef>
                <a:spcPts val="0"/>
              </a:spcBef>
              <a:spcAft>
                <a:spcPts val="0"/>
              </a:spcAft>
              <a:buSzPts val="852"/>
              <a:buNone/>
            </a:pPr>
            <a:r>
              <a:t/>
            </a:r>
            <a:endParaRPr sz="1307"/>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 IV, Section 7</a:t>
            </a:r>
            <a:endParaRPr/>
          </a:p>
          <a:p>
            <a:pPr indent="0" lvl="0" marL="0" rtl="0" algn="l">
              <a:spcBef>
                <a:spcPts val="0"/>
              </a:spcBef>
              <a:spcAft>
                <a:spcPts val="0"/>
              </a:spcAft>
              <a:buNone/>
            </a:pPr>
            <a:r>
              <a:t/>
            </a:r>
            <a:endParaRPr/>
          </a:p>
        </p:txBody>
      </p:sp>
      <p:sp>
        <p:nvSpPr>
          <p:cNvPr id="93" name="Google Shape;93;p1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852"/>
              <a:buNone/>
            </a:pPr>
            <a:r>
              <a:rPr lang="en" sz="1307"/>
              <a:t>Current Bylaw: </a:t>
            </a:r>
            <a:endParaRPr sz="1307"/>
          </a:p>
          <a:p>
            <a:pPr indent="0" lvl="0" marL="0" rtl="0" algn="l">
              <a:lnSpc>
                <a:spcPct val="150000"/>
              </a:lnSpc>
              <a:spcBef>
                <a:spcPts val="0"/>
              </a:spcBef>
              <a:spcAft>
                <a:spcPts val="0"/>
              </a:spcAft>
              <a:buSzPts val="852"/>
              <a:buNone/>
            </a:pPr>
            <a:r>
              <a:rPr b="1" lang="en" sz="1307"/>
              <a:t>“No student will be allowed to run for an executive board office position if they are  enrolled at a school considered inactive by MARAMTS.”</a:t>
            </a:r>
            <a:endParaRPr b="1" sz="1307"/>
          </a:p>
          <a:p>
            <a:pPr indent="0" lvl="0" marL="0" rtl="0" algn="l">
              <a:lnSpc>
                <a:spcPct val="150000"/>
              </a:lnSpc>
              <a:spcBef>
                <a:spcPts val="0"/>
              </a:spcBef>
              <a:spcAft>
                <a:spcPts val="0"/>
              </a:spcAft>
              <a:buSzPts val="852"/>
              <a:buNone/>
            </a:pPr>
            <a:r>
              <a:rPr lang="en" sz="1307"/>
              <a:t>Proposed Bylaw:</a:t>
            </a:r>
            <a:r>
              <a:rPr b="1" lang="en" sz="1307"/>
              <a:t> </a:t>
            </a:r>
            <a:endParaRPr b="1" sz="1307"/>
          </a:p>
          <a:p>
            <a:pPr indent="0" lvl="0" marL="0" rtl="0" algn="l">
              <a:lnSpc>
                <a:spcPct val="150000"/>
              </a:lnSpc>
              <a:spcBef>
                <a:spcPts val="0"/>
              </a:spcBef>
              <a:spcAft>
                <a:spcPts val="0"/>
              </a:spcAft>
              <a:buSzPts val="852"/>
              <a:buNone/>
            </a:pPr>
            <a:r>
              <a:rPr b="1" lang="en" sz="1307"/>
              <a:t>“Students enrolled a </a:t>
            </a:r>
            <a:r>
              <a:rPr b="1" lang="en" sz="1307"/>
              <a:t>school</a:t>
            </a:r>
            <a:r>
              <a:rPr b="1" lang="en" sz="1307"/>
              <a:t> considered inactive by MARAMTS may run for an executive board office position under the </a:t>
            </a:r>
            <a:r>
              <a:rPr b="1" lang="en" sz="1307"/>
              <a:t>discretion</a:t>
            </a:r>
            <a:r>
              <a:rPr b="1" lang="en" sz="1307"/>
              <a:t> of the current eboard”</a:t>
            </a:r>
            <a:endParaRPr b="1" sz="1307"/>
          </a:p>
          <a:p>
            <a:pPr indent="0" lvl="0" marL="0" rtl="0" algn="l">
              <a:lnSpc>
                <a:spcPct val="150000"/>
              </a:lnSpc>
              <a:spcBef>
                <a:spcPts val="0"/>
              </a:spcBef>
              <a:spcAft>
                <a:spcPts val="0"/>
              </a:spcAft>
              <a:buSzPts val="852"/>
              <a:buNone/>
            </a:pPr>
            <a:r>
              <a:rPr lang="en" sz="1307"/>
              <a:t>Reason for Change: </a:t>
            </a:r>
            <a:endParaRPr sz="1307"/>
          </a:p>
          <a:p>
            <a:pPr indent="0" lvl="0" marL="0" rtl="0" algn="l">
              <a:lnSpc>
                <a:spcPct val="150000"/>
              </a:lnSpc>
              <a:spcBef>
                <a:spcPts val="0"/>
              </a:spcBef>
              <a:spcAft>
                <a:spcPts val="0"/>
              </a:spcAft>
              <a:buSzPts val="852"/>
              <a:buNone/>
            </a:pPr>
            <a:r>
              <a:rPr b="1" lang="en" sz="1307"/>
              <a:t>Removal of exclusion based on previous student’s decision</a:t>
            </a:r>
            <a:endParaRPr b="1" sz="1307"/>
          </a:p>
          <a:p>
            <a:pPr indent="0" lvl="0" marL="0" rtl="0" algn="l">
              <a:lnSpc>
                <a:spcPct val="150000"/>
              </a:lnSpc>
              <a:spcBef>
                <a:spcPts val="0"/>
              </a:spcBef>
              <a:spcAft>
                <a:spcPts val="0"/>
              </a:spcAft>
              <a:buSzPts val="852"/>
              <a:buNone/>
            </a:pPr>
            <a:r>
              <a:rPr lang="en" sz="1307"/>
              <a:t>Conditions of Change: </a:t>
            </a:r>
            <a:endParaRPr sz="1307"/>
          </a:p>
          <a:p>
            <a:pPr indent="0" lvl="0" marL="0" rtl="0" algn="l">
              <a:lnSpc>
                <a:spcPct val="150000"/>
              </a:lnSpc>
              <a:spcBef>
                <a:spcPts val="0"/>
              </a:spcBef>
              <a:spcAft>
                <a:spcPts val="0"/>
              </a:spcAft>
              <a:buSzPts val="852"/>
              <a:buNone/>
            </a:pPr>
            <a:r>
              <a:rPr b="1" lang="en" sz="1307"/>
              <a:t>None</a:t>
            </a:r>
            <a:endParaRPr b="1" sz="1307"/>
          </a:p>
          <a:p>
            <a:pPr indent="0" lvl="0" marL="0" rtl="0" algn="l">
              <a:lnSpc>
                <a:spcPct val="100000"/>
              </a:lnSpc>
              <a:spcBef>
                <a:spcPts val="0"/>
              </a:spcBef>
              <a:spcAft>
                <a:spcPts val="0"/>
              </a:spcAft>
              <a:buSzPts val="852"/>
              <a:buNone/>
            </a:pPr>
            <a:r>
              <a:t/>
            </a:r>
            <a:endParaRPr sz="1307"/>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 IV, Section 10</a:t>
            </a:r>
            <a:endParaRPr/>
          </a:p>
          <a:p>
            <a:pPr indent="0" lvl="0" marL="0" rtl="0" algn="l">
              <a:spcBef>
                <a:spcPts val="0"/>
              </a:spcBef>
              <a:spcAft>
                <a:spcPts val="0"/>
              </a:spcAft>
              <a:buNone/>
            </a:pPr>
            <a:r>
              <a:t/>
            </a:r>
            <a:endParaRPr/>
          </a:p>
        </p:txBody>
      </p:sp>
      <p:sp>
        <p:nvSpPr>
          <p:cNvPr id="99" name="Google Shape;99;p1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852"/>
              <a:buNone/>
            </a:pPr>
            <a:r>
              <a:rPr lang="en" sz="1307"/>
              <a:t>Current Bylaw: </a:t>
            </a:r>
            <a:endParaRPr sz="1307"/>
          </a:p>
          <a:p>
            <a:pPr indent="0" lvl="0" marL="0" rtl="0" algn="l">
              <a:lnSpc>
                <a:spcPct val="150000"/>
              </a:lnSpc>
              <a:spcBef>
                <a:spcPts val="0"/>
              </a:spcBef>
              <a:spcAft>
                <a:spcPts val="0"/>
              </a:spcAft>
              <a:buSzPts val="852"/>
              <a:buNone/>
            </a:pPr>
            <a:r>
              <a:rPr b="1" lang="en" sz="1307"/>
              <a:t>“</a:t>
            </a:r>
            <a:r>
              <a:rPr b="1" lang="en" sz="1307"/>
              <a:t>There shall be eight (8) voting members of the Executive Board: President, President-Elect, Vice President, Treasurer, Secretary, Government Relations Chair, , Public Relations Chair, and Historian.</a:t>
            </a:r>
            <a:r>
              <a:rPr b="1" lang="en" sz="1307"/>
              <a:t>”</a:t>
            </a:r>
            <a:endParaRPr b="1" sz="1307"/>
          </a:p>
          <a:p>
            <a:pPr indent="0" lvl="0" marL="0" rtl="0" algn="l">
              <a:lnSpc>
                <a:spcPct val="150000"/>
              </a:lnSpc>
              <a:spcBef>
                <a:spcPts val="0"/>
              </a:spcBef>
              <a:spcAft>
                <a:spcPts val="0"/>
              </a:spcAft>
              <a:buSzPts val="852"/>
              <a:buNone/>
            </a:pPr>
            <a:r>
              <a:rPr lang="en" sz="1307"/>
              <a:t>Proposed Bylaw:</a:t>
            </a:r>
            <a:r>
              <a:rPr b="1" lang="en" sz="1307"/>
              <a:t> </a:t>
            </a:r>
            <a:endParaRPr b="1" sz="1307"/>
          </a:p>
          <a:p>
            <a:pPr indent="0" lvl="0" marL="0" rtl="0" algn="l">
              <a:lnSpc>
                <a:spcPct val="150000"/>
              </a:lnSpc>
              <a:spcBef>
                <a:spcPts val="0"/>
              </a:spcBef>
              <a:spcAft>
                <a:spcPts val="0"/>
              </a:spcAft>
              <a:buSzPts val="852"/>
              <a:buNone/>
            </a:pPr>
            <a:r>
              <a:rPr b="1" lang="en" sz="1307"/>
              <a:t>“</a:t>
            </a:r>
            <a:r>
              <a:rPr b="1" lang="en" sz="1307"/>
              <a:t>There shall be eight (8) voting members of the Executive Board: President, President-Elect, Vice President, Treasurer, Secretary, Government Relations Chair, Public Relations Chair, and Historian.</a:t>
            </a:r>
            <a:r>
              <a:rPr b="1" lang="en" sz="1307"/>
              <a:t>”</a:t>
            </a:r>
            <a:endParaRPr b="1" sz="1307"/>
          </a:p>
          <a:p>
            <a:pPr indent="0" lvl="0" marL="0" rtl="0" algn="l">
              <a:lnSpc>
                <a:spcPct val="150000"/>
              </a:lnSpc>
              <a:spcBef>
                <a:spcPts val="0"/>
              </a:spcBef>
              <a:spcAft>
                <a:spcPts val="0"/>
              </a:spcAft>
              <a:buSzPts val="852"/>
              <a:buNone/>
            </a:pPr>
            <a:r>
              <a:rPr lang="en" sz="1307"/>
              <a:t>Reason for Change: </a:t>
            </a:r>
            <a:endParaRPr sz="1307"/>
          </a:p>
          <a:p>
            <a:pPr indent="0" lvl="0" marL="0" rtl="0" algn="l">
              <a:lnSpc>
                <a:spcPct val="150000"/>
              </a:lnSpc>
              <a:spcBef>
                <a:spcPts val="0"/>
              </a:spcBef>
              <a:spcAft>
                <a:spcPts val="0"/>
              </a:spcAft>
              <a:buSzPts val="852"/>
              <a:buNone/>
            </a:pPr>
            <a:r>
              <a:rPr b="1" lang="en" sz="1307"/>
              <a:t>Grammatical, Removal of extra comma</a:t>
            </a:r>
            <a:endParaRPr b="1" sz="1307"/>
          </a:p>
          <a:p>
            <a:pPr indent="0" lvl="0" marL="0" rtl="0" algn="l">
              <a:lnSpc>
                <a:spcPct val="150000"/>
              </a:lnSpc>
              <a:spcBef>
                <a:spcPts val="0"/>
              </a:spcBef>
              <a:spcAft>
                <a:spcPts val="0"/>
              </a:spcAft>
              <a:buSzPts val="852"/>
              <a:buNone/>
            </a:pPr>
            <a:r>
              <a:rPr lang="en" sz="1307"/>
              <a:t>Conditions of Change: </a:t>
            </a:r>
            <a:endParaRPr sz="1307"/>
          </a:p>
          <a:p>
            <a:pPr indent="0" lvl="0" marL="0" rtl="0" algn="l">
              <a:lnSpc>
                <a:spcPct val="150000"/>
              </a:lnSpc>
              <a:spcBef>
                <a:spcPts val="0"/>
              </a:spcBef>
              <a:spcAft>
                <a:spcPts val="0"/>
              </a:spcAft>
              <a:buSzPts val="852"/>
              <a:buNone/>
            </a:pPr>
            <a:r>
              <a:rPr b="1" lang="en" sz="1307"/>
              <a:t>None</a:t>
            </a:r>
            <a:endParaRPr b="1" sz="1307"/>
          </a:p>
          <a:p>
            <a:pPr indent="0" lvl="0" marL="0" rtl="0" algn="l">
              <a:lnSpc>
                <a:spcPct val="100000"/>
              </a:lnSpc>
              <a:spcBef>
                <a:spcPts val="0"/>
              </a:spcBef>
              <a:spcAft>
                <a:spcPts val="0"/>
              </a:spcAft>
              <a:buSzPts val="852"/>
              <a:buNone/>
            </a:pPr>
            <a:r>
              <a:t/>
            </a:r>
            <a:endParaRPr sz="1307"/>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 IV, Section 10</a:t>
            </a:r>
            <a:endParaRPr/>
          </a:p>
          <a:p>
            <a:pPr indent="0" lvl="0" marL="0" rtl="0" algn="l">
              <a:spcBef>
                <a:spcPts val="0"/>
              </a:spcBef>
              <a:spcAft>
                <a:spcPts val="0"/>
              </a:spcAft>
              <a:buNone/>
            </a:pPr>
            <a:r>
              <a:t/>
            </a:r>
            <a:endParaRPr/>
          </a:p>
        </p:txBody>
      </p:sp>
      <p:sp>
        <p:nvSpPr>
          <p:cNvPr id="105" name="Google Shape;105;p1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852"/>
              <a:buNone/>
            </a:pPr>
            <a:r>
              <a:rPr lang="en" sz="1307"/>
              <a:t>Current Bylaw: </a:t>
            </a:r>
            <a:endParaRPr sz="1307"/>
          </a:p>
          <a:p>
            <a:pPr indent="0" lvl="0" marL="0" rtl="0" algn="l">
              <a:lnSpc>
                <a:spcPct val="150000"/>
              </a:lnSpc>
              <a:spcBef>
                <a:spcPts val="0"/>
              </a:spcBef>
              <a:spcAft>
                <a:spcPts val="0"/>
              </a:spcAft>
              <a:buSzPts val="852"/>
              <a:buNone/>
            </a:pPr>
            <a:r>
              <a:rPr b="1" lang="en" sz="1307"/>
              <a:t>“</a:t>
            </a:r>
            <a:r>
              <a:rPr b="1" lang="en" sz="1307"/>
              <a:t>Must have two full remaining academic years of “student status.” Student status is defined as either taking classes full time or participating in an accredited music therapy internship.</a:t>
            </a:r>
            <a:r>
              <a:rPr b="1" lang="en" sz="1307"/>
              <a:t>”</a:t>
            </a:r>
            <a:endParaRPr b="1" sz="1307"/>
          </a:p>
          <a:p>
            <a:pPr indent="0" lvl="0" marL="0" rtl="0" algn="l">
              <a:lnSpc>
                <a:spcPct val="150000"/>
              </a:lnSpc>
              <a:spcBef>
                <a:spcPts val="0"/>
              </a:spcBef>
              <a:spcAft>
                <a:spcPts val="0"/>
              </a:spcAft>
              <a:buSzPts val="852"/>
              <a:buNone/>
            </a:pPr>
            <a:r>
              <a:rPr lang="en" sz="1307"/>
              <a:t>Proposed Bylaw:</a:t>
            </a:r>
            <a:r>
              <a:rPr b="1" lang="en" sz="1307"/>
              <a:t> </a:t>
            </a:r>
            <a:endParaRPr b="1" sz="1307"/>
          </a:p>
          <a:p>
            <a:pPr indent="0" lvl="0" marL="0" rtl="0" algn="l">
              <a:lnSpc>
                <a:spcPct val="150000"/>
              </a:lnSpc>
              <a:spcBef>
                <a:spcPts val="0"/>
              </a:spcBef>
              <a:spcAft>
                <a:spcPts val="0"/>
              </a:spcAft>
              <a:buSzPts val="852"/>
              <a:buNone/>
            </a:pPr>
            <a:r>
              <a:rPr b="1" lang="en" sz="1307"/>
              <a:t>“</a:t>
            </a:r>
            <a:r>
              <a:rPr b="1" lang="en" sz="1307"/>
              <a:t>Must have two full remaining academic years of “student status.” Student status is defined as either taking classes full time or part time, or participating in an accredited music therapy internship. </a:t>
            </a:r>
            <a:r>
              <a:rPr b="1" lang="en" sz="1307"/>
              <a:t>”</a:t>
            </a:r>
            <a:endParaRPr b="1" sz="1307"/>
          </a:p>
          <a:p>
            <a:pPr indent="0" lvl="0" marL="0" rtl="0" algn="l">
              <a:lnSpc>
                <a:spcPct val="150000"/>
              </a:lnSpc>
              <a:spcBef>
                <a:spcPts val="0"/>
              </a:spcBef>
              <a:spcAft>
                <a:spcPts val="0"/>
              </a:spcAft>
              <a:buSzPts val="852"/>
              <a:buNone/>
            </a:pPr>
            <a:r>
              <a:rPr lang="en" sz="1307"/>
              <a:t>Reason for Change: </a:t>
            </a:r>
            <a:endParaRPr sz="1307"/>
          </a:p>
          <a:p>
            <a:pPr indent="0" lvl="0" marL="0" rtl="0" algn="l">
              <a:lnSpc>
                <a:spcPct val="150000"/>
              </a:lnSpc>
              <a:spcBef>
                <a:spcPts val="0"/>
              </a:spcBef>
              <a:spcAft>
                <a:spcPts val="0"/>
              </a:spcAft>
              <a:buSzPts val="852"/>
              <a:buNone/>
            </a:pPr>
            <a:r>
              <a:rPr b="1" lang="en" sz="1307"/>
              <a:t>Addition of “part time” </a:t>
            </a:r>
            <a:endParaRPr b="1" sz="1307"/>
          </a:p>
          <a:p>
            <a:pPr indent="0" lvl="0" marL="0" rtl="0" algn="l">
              <a:lnSpc>
                <a:spcPct val="150000"/>
              </a:lnSpc>
              <a:spcBef>
                <a:spcPts val="0"/>
              </a:spcBef>
              <a:spcAft>
                <a:spcPts val="0"/>
              </a:spcAft>
              <a:buSzPts val="852"/>
              <a:buNone/>
            </a:pPr>
            <a:r>
              <a:rPr lang="en" sz="1307"/>
              <a:t>Conditions of Change: </a:t>
            </a:r>
            <a:endParaRPr sz="1307"/>
          </a:p>
          <a:p>
            <a:pPr indent="0" lvl="0" marL="0" rtl="0" algn="l">
              <a:lnSpc>
                <a:spcPct val="150000"/>
              </a:lnSpc>
              <a:spcBef>
                <a:spcPts val="0"/>
              </a:spcBef>
              <a:spcAft>
                <a:spcPts val="0"/>
              </a:spcAft>
              <a:buSzPts val="852"/>
              <a:buNone/>
            </a:pPr>
            <a:r>
              <a:rPr b="1" lang="en" sz="1307"/>
              <a:t>None</a:t>
            </a:r>
            <a:endParaRPr b="1" sz="1307"/>
          </a:p>
          <a:p>
            <a:pPr indent="0" lvl="0" marL="0" rtl="0" algn="l">
              <a:lnSpc>
                <a:spcPct val="100000"/>
              </a:lnSpc>
              <a:spcBef>
                <a:spcPts val="0"/>
              </a:spcBef>
              <a:spcAft>
                <a:spcPts val="0"/>
              </a:spcAft>
              <a:buSzPts val="852"/>
              <a:buNone/>
            </a:pPr>
            <a:r>
              <a:t/>
            </a:r>
            <a:endParaRPr sz="1307"/>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 V, Section 9</a:t>
            </a:r>
            <a:endParaRPr/>
          </a:p>
          <a:p>
            <a:pPr indent="0" lvl="0" marL="0" rtl="0" algn="l">
              <a:spcBef>
                <a:spcPts val="0"/>
              </a:spcBef>
              <a:spcAft>
                <a:spcPts val="0"/>
              </a:spcAft>
              <a:buNone/>
            </a:pPr>
            <a:r>
              <a:t/>
            </a:r>
            <a:endParaRPr/>
          </a:p>
        </p:txBody>
      </p:sp>
      <p:sp>
        <p:nvSpPr>
          <p:cNvPr id="111" name="Google Shape;111;p1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852"/>
              <a:buNone/>
            </a:pPr>
            <a:r>
              <a:rPr lang="en" sz="1307"/>
              <a:t>Current Bylaw: </a:t>
            </a:r>
            <a:endParaRPr sz="1307"/>
          </a:p>
          <a:p>
            <a:pPr indent="0" lvl="0" marL="0" rtl="0" algn="l">
              <a:lnSpc>
                <a:spcPct val="150000"/>
              </a:lnSpc>
              <a:spcBef>
                <a:spcPts val="0"/>
              </a:spcBef>
              <a:spcAft>
                <a:spcPts val="0"/>
              </a:spcAft>
              <a:buSzPts val="852"/>
              <a:buNone/>
            </a:pPr>
            <a:r>
              <a:rPr b="1" lang="en" sz="1307"/>
              <a:t>“</a:t>
            </a:r>
            <a:r>
              <a:rPr b="1" lang="en" sz="1307"/>
              <a:t>Section 9. The duties of the Historian shall be:</a:t>
            </a:r>
            <a:r>
              <a:rPr b="1" lang="en" sz="1307"/>
              <a:t>”</a:t>
            </a:r>
            <a:endParaRPr b="1" sz="1307"/>
          </a:p>
          <a:p>
            <a:pPr indent="0" lvl="0" marL="0" rtl="0" algn="l">
              <a:lnSpc>
                <a:spcPct val="150000"/>
              </a:lnSpc>
              <a:spcBef>
                <a:spcPts val="0"/>
              </a:spcBef>
              <a:spcAft>
                <a:spcPts val="0"/>
              </a:spcAft>
              <a:buSzPts val="852"/>
              <a:buNone/>
            </a:pPr>
            <a:r>
              <a:rPr lang="en" sz="1307"/>
              <a:t>Proposed Bylaw:</a:t>
            </a:r>
            <a:r>
              <a:rPr b="1" lang="en" sz="1307"/>
              <a:t> </a:t>
            </a:r>
            <a:endParaRPr b="1" sz="1307"/>
          </a:p>
          <a:p>
            <a:pPr indent="0" lvl="0" marL="0" rtl="0" algn="l">
              <a:lnSpc>
                <a:spcPct val="150000"/>
              </a:lnSpc>
              <a:spcBef>
                <a:spcPts val="0"/>
              </a:spcBef>
              <a:spcAft>
                <a:spcPts val="0"/>
              </a:spcAft>
              <a:buSzPts val="852"/>
              <a:buNone/>
            </a:pPr>
            <a:r>
              <a:rPr b="1" lang="en" sz="1307"/>
              <a:t>“</a:t>
            </a:r>
            <a:r>
              <a:rPr b="1" lang="en" sz="1307" u="sng"/>
              <a:t>Section 9.</a:t>
            </a:r>
            <a:r>
              <a:rPr b="1" lang="en" sz="1307"/>
              <a:t> The duties of the Historian shall be:</a:t>
            </a:r>
            <a:r>
              <a:rPr b="1" lang="en" sz="1307"/>
              <a:t>”</a:t>
            </a:r>
            <a:endParaRPr b="1" sz="1307"/>
          </a:p>
          <a:p>
            <a:pPr indent="0" lvl="0" marL="0" rtl="0" algn="l">
              <a:lnSpc>
                <a:spcPct val="150000"/>
              </a:lnSpc>
              <a:spcBef>
                <a:spcPts val="0"/>
              </a:spcBef>
              <a:spcAft>
                <a:spcPts val="0"/>
              </a:spcAft>
              <a:buSzPts val="852"/>
              <a:buNone/>
            </a:pPr>
            <a:r>
              <a:rPr lang="en" sz="1307"/>
              <a:t>Reason for Change: </a:t>
            </a:r>
            <a:endParaRPr sz="1307"/>
          </a:p>
          <a:p>
            <a:pPr indent="0" lvl="0" marL="0" rtl="0" algn="l">
              <a:lnSpc>
                <a:spcPct val="150000"/>
              </a:lnSpc>
              <a:spcBef>
                <a:spcPts val="0"/>
              </a:spcBef>
              <a:spcAft>
                <a:spcPts val="0"/>
              </a:spcAft>
              <a:buSzPts val="852"/>
              <a:buNone/>
            </a:pPr>
            <a:r>
              <a:rPr b="1" lang="en" sz="1307"/>
              <a:t>Addition of underline, standardize formatting across document</a:t>
            </a:r>
            <a:r>
              <a:rPr b="1" lang="en" sz="1307"/>
              <a:t> </a:t>
            </a:r>
            <a:endParaRPr b="1" sz="1307"/>
          </a:p>
          <a:p>
            <a:pPr indent="0" lvl="0" marL="0" rtl="0" algn="l">
              <a:lnSpc>
                <a:spcPct val="150000"/>
              </a:lnSpc>
              <a:spcBef>
                <a:spcPts val="0"/>
              </a:spcBef>
              <a:spcAft>
                <a:spcPts val="0"/>
              </a:spcAft>
              <a:buSzPts val="852"/>
              <a:buNone/>
            </a:pPr>
            <a:r>
              <a:rPr lang="en" sz="1307"/>
              <a:t>Conditions of Change: </a:t>
            </a:r>
            <a:endParaRPr sz="1307"/>
          </a:p>
          <a:p>
            <a:pPr indent="0" lvl="0" marL="0" rtl="0" algn="l">
              <a:lnSpc>
                <a:spcPct val="150000"/>
              </a:lnSpc>
              <a:spcBef>
                <a:spcPts val="0"/>
              </a:spcBef>
              <a:spcAft>
                <a:spcPts val="0"/>
              </a:spcAft>
              <a:buSzPts val="852"/>
              <a:buNone/>
            </a:pPr>
            <a:r>
              <a:rPr b="1" lang="en" sz="1307"/>
              <a:t>None</a:t>
            </a:r>
            <a:endParaRPr b="1" sz="1307"/>
          </a:p>
          <a:p>
            <a:pPr indent="0" lvl="0" marL="0" rtl="0" algn="l">
              <a:lnSpc>
                <a:spcPct val="100000"/>
              </a:lnSpc>
              <a:spcBef>
                <a:spcPts val="0"/>
              </a:spcBef>
              <a:spcAft>
                <a:spcPts val="0"/>
              </a:spcAft>
              <a:buSzPts val="852"/>
              <a:buNone/>
            </a:pPr>
            <a:r>
              <a:t/>
            </a:r>
            <a:endParaRPr sz="1307"/>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 VII, Section 1, Subsection D</a:t>
            </a:r>
            <a:endParaRPr/>
          </a:p>
          <a:p>
            <a:pPr indent="0" lvl="0" marL="0" rtl="0" algn="l">
              <a:spcBef>
                <a:spcPts val="0"/>
              </a:spcBef>
              <a:spcAft>
                <a:spcPts val="0"/>
              </a:spcAft>
              <a:buNone/>
            </a:pPr>
            <a:r>
              <a:t/>
            </a:r>
            <a:endParaRPr/>
          </a:p>
        </p:txBody>
      </p:sp>
      <p:sp>
        <p:nvSpPr>
          <p:cNvPr id="117" name="Google Shape;117;p18"/>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852"/>
              <a:buNone/>
            </a:pPr>
            <a:r>
              <a:rPr lang="en" sz="1307"/>
              <a:t>Current Bylaw: </a:t>
            </a:r>
            <a:endParaRPr sz="1307"/>
          </a:p>
          <a:p>
            <a:pPr indent="0" lvl="0" marL="0" rtl="0" algn="l">
              <a:lnSpc>
                <a:spcPct val="150000"/>
              </a:lnSpc>
              <a:spcBef>
                <a:spcPts val="0"/>
              </a:spcBef>
              <a:spcAft>
                <a:spcPts val="0"/>
              </a:spcAft>
              <a:buSzPts val="852"/>
              <a:buNone/>
            </a:pPr>
            <a:r>
              <a:rPr b="1" lang="en" sz="1307"/>
              <a:t>“</a:t>
            </a:r>
            <a:r>
              <a:rPr b="1" lang="en" sz="1307"/>
              <a:t>Each student chapter shall be allowed five  votes for each office.</a:t>
            </a:r>
            <a:r>
              <a:rPr b="1" lang="en" sz="1307"/>
              <a:t>”</a:t>
            </a:r>
            <a:endParaRPr b="1" sz="1307"/>
          </a:p>
          <a:p>
            <a:pPr indent="0" lvl="0" marL="0" rtl="0" algn="l">
              <a:lnSpc>
                <a:spcPct val="150000"/>
              </a:lnSpc>
              <a:spcBef>
                <a:spcPts val="0"/>
              </a:spcBef>
              <a:spcAft>
                <a:spcPts val="0"/>
              </a:spcAft>
              <a:buSzPts val="852"/>
              <a:buNone/>
            </a:pPr>
            <a:r>
              <a:rPr lang="en" sz="1307"/>
              <a:t>Proposed Bylaw:</a:t>
            </a:r>
            <a:r>
              <a:rPr b="1" lang="en" sz="1307"/>
              <a:t> </a:t>
            </a:r>
            <a:endParaRPr b="1" sz="1307"/>
          </a:p>
          <a:p>
            <a:pPr indent="0" lvl="0" marL="0" rtl="0" algn="l">
              <a:lnSpc>
                <a:spcPct val="150000"/>
              </a:lnSpc>
              <a:spcBef>
                <a:spcPts val="0"/>
              </a:spcBef>
              <a:spcAft>
                <a:spcPts val="0"/>
              </a:spcAft>
              <a:buSzPts val="852"/>
              <a:buNone/>
            </a:pPr>
            <a:r>
              <a:rPr b="1" lang="en" sz="1307"/>
              <a:t>“</a:t>
            </a:r>
            <a:r>
              <a:rPr b="1" lang="en" sz="1307"/>
              <a:t>Each student chapter shall be allowed five votes for each office.</a:t>
            </a:r>
            <a:r>
              <a:rPr b="1" lang="en" sz="1307"/>
              <a:t>”</a:t>
            </a:r>
            <a:endParaRPr b="1" sz="1307"/>
          </a:p>
          <a:p>
            <a:pPr indent="0" lvl="0" marL="0" rtl="0" algn="l">
              <a:lnSpc>
                <a:spcPct val="150000"/>
              </a:lnSpc>
              <a:spcBef>
                <a:spcPts val="0"/>
              </a:spcBef>
              <a:spcAft>
                <a:spcPts val="0"/>
              </a:spcAft>
              <a:buSzPts val="852"/>
              <a:buNone/>
            </a:pPr>
            <a:r>
              <a:rPr lang="en" sz="1307"/>
              <a:t>Reason for Change: </a:t>
            </a:r>
            <a:endParaRPr sz="1307"/>
          </a:p>
          <a:p>
            <a:pPr indent="0" lvl="0" marL="0" rtl="0" algn="l">
              <a:lnSpc>
                <a:spcPct val="150000"/>
              </a:lnSpc>
              <a:spcBef>
                <a:spcPts val="0"/>
              </a:spcBef>
              <a:spcAft>
                <a:spcPts val="0"/>
              </a:spcAft>
              <a:buSzPts val="852"/>
              <a:buNone/>
            </a:pPr>
            <a:r>
              <a:rPr b="1" lang="en" sz="1307"/>
              <a:t>Grammatical deletion of extra space</a:t>
            </a:r>
            <a:endParaRPr b="1" sz="1307"/>
          </a:p>
          <a:p>
            <a:pPr indent="0" lvl="0" marL="0" rtl="0" algn="l">
              <a:lnSpc>
                <a:spcPct val="150000"/>
              </a:lnSpc>
              <a:spcBef>
                <a:spcPts val="0"/>
              </a:spcBef>
              <a:spcAft>
                <a:spcPts val="0"/>
              </a:spcAft>
              <a:buSzPts val="852"/>
              <a:buNone/>
            </a:pPr>
            <a:r>
              <a:rPr lang="en" sz="1307"/>
              <a:t>Conditions of Change: </a:t>
            </a:r>
            <a:endParaRPr sz="1307"/>
          </a:p>
          <a:p>
            <a:pPr indent="0" lvl="0" marL="0" rtl="0" algn="l">
              <a:lnSpc>
                <a:spcPct val="150000"/>
              </a:lnSpc>
              <a:spcBef>
                <a:spcPts val="0"/>
              </a:spcBef>
              <a:spcAft>
                <a:spcPts val="0"/>
              </a:spcAft>
              <a:buSzPts val="852"/>
              <a:buNone/>
            </a:pPr>
            <a:r>
              <a:rPr b="1" lang="en" sz="1307"/>
              <a:t>None</a:t>
            </a:r>
            <a:endParaRPr b="1" sz="1307"/>
          </a:p>
          <a:p>
            <a:pPr indent="0" lvl="0" marL="0" rtl="0" algn="l">
              <a:lnSpc>
                <a:spcPct val="100000"/>
              </a:lnSpc>
              <a:spcBef>
                <a:spcPts val="0"/>
              </a:spcBef>
              <a:spcAft>
                <a:spcPts val="0"/>
              </a:spcAft>
              <a:buSzPts val="852"/>
              <a:buNone/>
            </a:pPr>
            <a:r>
              <a:t/>
            </a:r>
            <a:endParaRPr sz="1307"/>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 VII, Section 2, Subsection A</a:t>
            </a:r>
            <a:endParaRPr/>
          </a:p>
          <a:p>
            <a:pPr indent="0" lvl="0" marL="0" rtl="0" algn="l">
              <a:spcBef>
                <a:spcPts val="0"/>
              </a:spcBef>
              <a:spcAft>
                <a:spcPts val="0"/>
              </a:spcAft>
              <a:buNone/>
            </a:pPr>
            <a:r>
              <a:t/>
            </a:r>
            <a:endParaRPr/>
          </a:p>
        </p:txBody>
      </p:sp>
      <p:sp>
        <p:nvSpPr>
          <p:cNvPr id="123" name="Google Shape;123;p19"/>
          <p:cNvSpPr txBox="1"/>
          <p:nvPr>
            <p:ph idx="1" type="body"/>
          </p:nvPr>
        </p:nvSpPr>
        <p:spPr>
          <a:xfrm>
            <a:off x="727650" y="1853850"/>
            <a:ext cx="7688700" cy="22611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852"/>
              <a:buNone/>
            </a:pPr>
            <a:r>
              <a:rPr lang="en" sz="1207"/>
              <a:t>Current Bylaw: </a:t>
            </a:r>
            <a:endParaRPr sz="1207"/>
          </a:p>
          <a:p>
            <a:pPr indent="0" lvl="0" marL="0" rtl="0" algn="l">
              <a:lnSpc>
                <a:spcPct val="150000"/>
              </a:lnSpc>
              <a:spcBef>
                <a:spcPts val="0"/>
              </a:spcBef>
              <a:spcAft>
                <a:spcPts val="0"/>
              </a:spcAft>
              <a:buSzPts val="852"/>
              <a:buNone/>
            </a:pPr>
            <a:r>
              <a:rPr b="1" lang="en" sz="1207"/>
              <a:t>“</a:t>
            </a:r>
            <a:r>
              <a:rPr b="1" lang="en" sz="1207"/>
              <a:t>When two persons are running for office, a simple majority vote for a candidate will result in their  election.  In the event of a tie, and only in the event of a tie, the President’s secret ballot will be opened to determine the election.</a:t>
            </a:r>
            <a:r>
              <a:rPr b="1" lang="en" sz="1207"/>
              <a:t>”</a:t>
            </a:r>
            <a:endParaRPr b="1" sz="1207"/>
          </a:p>
          <a:p>
            <a:pPr indent="0" lvl="0" marL="0" rtl="0" algn="l">
              <a:lnSpc>
                <a:spcPct val="150000"/>
              </a:lnSpc>
              <a:spcBef>
                <a:spcPts val="0"/>
              </a:spcBef>
              <a:spcAft>
                <a:spcPts val="0"/>
              </a:spcAft>
              <a:buSzPts val="852"/>
              <a:buNone/>
            </a:pPr>
            <a:r>
              <a:rPr lang="en" sz="1207"/>
              <a:t>Proposed Bylaw:</a:t>
            </a:r>
            <a:r>
              <a:rPr b="1" lang="en" sz="1207"/>
              <a:t> </a:t>
            </a:r>
            <a:endParaRPr b="1" sz="1207"/>
          </a:p>
          <a:p>
            <a:pPr indent="0" lvl="0" marL="0" rtl="0" algn="l">
              <a:lnSpc>
                <a:spcPct val="150000"/>
              </a:lnSpc>
              <a:spcBef>
                <a:spcPts val="0"/>
              </a:spcBef>
              <a:spcAft>
                <a:spcPts val="0"/>
              </a:spcAft>
              <a:buSzPts val="852"/>
              <a:buNone/>
            </a:pPr>
            <a:r>
              <a:rPr b="1" lang="en" sz="1207"/>
              <a:t>When two persons are running for office, a simple majority vote for a candidate will result in their election.  In the event of a tie, and only in the event of a tie, the President’s secret ballot will be opened to determine the election.”</a:t>
            </a:r>
            <a:endParaRPr b="1" sz="1207"/>
          </a:p>
          <a:p>
            <a:pPr indent="0" lvl="0" marL="0" rtl="0" algn="l">
              <a:lnSpc>
                <a:spcPct val="150000"/>
              </a:lnSpc>
              <a:spcBef>
                <a:spcPts val="0"/>
              </a:spcBef>
              <a:spcAft>
                <a:spcPts val="0"/>
              </a:spcAft>
              <a:buSzPts val="852"/>
              <a:buNone/>
            </a:pPr>
            <a:r>
              <a:rPr lang="en" sz="1207"/>
              <a:t>Reason for Change: </a:t>
            </a:r>
            <a:endParaRPr sz="1207"/>
          </a:p>
          <a:p>
            <a:pPr indent="0" lvl="0" marL="0" rtl="0" algn="l">
              <a:lnSpc>
                <a:spcPct val="150000"/>
              </a:lnSpc>
              <a:spcBef>
                <a:spcPts val="0"/>
              </a:spcBef>
              <a:spcAft>
                <a:spcPts val="0"/>
              </a:spcAft>
              <a:buSzPts val="852"/>
              <a:buNone/>
            </a:pPr>
            <a:r>
              <a:rPr b="1" lang="en" sz="1207"/>
              <a:t>Grammatical deletion of extra space</a:t>
            </a:r>
            <a:endParaRPr b="1" sz="1207"/>
          </a:p>
          <a:p>
            <a:pPr indent="0" lvl="0" marL="0" rtl="0" algn="l">
              <a:lnSpc>
                <a:spcPct val="150000"/>
              </a:lnSpc>
              <a:spcBef>
                <a:spcPts val="0"/>
              </a:spcBef>
              <a:spcAft>
                <a:spcPts val="0"/>
              </a:spcAft>
              <a:buSzPts val="852"/>
              <a:buNone/>
            </a:pPr>
            <a:r>
              <a:rPr lang="en" sz="1207"/>
              <a:t>Conditions of Change: </a:t>
            </a:r>
            <a:endParaRPr sz="1207"/>
          </a:p>
          <a:p>
            <a:pPr indent="0" lvl="0" marL="0" rtl="0" algn="l">
              <a:lnSpc>
                <a:spcPct val="150000"/>
              </a:lnSpc>
              <a:spcBef>
                <a:spcPts val="0"/>
              </a:spcBef>
              <a:spcAft>
                <a:spcPts val="0"/>
              </a:spcAft>
              <a:buSzPts val="852"/>
              <a:buNone/>
            </a:pPr>
            <a:r>
              <a:rPr b="1" lang="en" sz="1207"/>
              <a:t>None</a:t>
            </a:r>
            <a:endParaRPr b="1" sz="1207"/>
          </a:p>
          <a:p>
            <a:pPr indent="0" lvl="0" marL="0" rtl="0" algn="l">
              <a:lnSpc>
                <a:spcPct val="100000"/>
              </a:lnSpc>
              <a:spcBef>
                <a:spcPts val="0"/>
              </a:spcBef>
              <a:spcAft>
                <a:spcPts val="0"/>
              </a:spcAft>
              <a:buSzPts val="852"/>
              <a:buNone/>
            </a:pPr>
            <a:r>
              <a:t/>
            </a:r>
            <a:endParaRPr sz="1307"/>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 VII, Section 2, Subsection B</a:t>
            </a:r>
            <a:endParaRPr/>
          </a:p>
          <a:p>
            <a:pPr indent="0" lvl="0" marL="0" rtl="0" algn="l">
              <a:spcBef>
                <a:spcPts val="0"/>
              </a:spcBef>
              <a:spcAft>
                <a:spcPts val="0"/>
              </a:spcAft>
              <a:buNone/>
            </a:pPr>
            <a:r>
              <a:t/>
            </a:r>
            <a:endParaRPr/>
          </a:p>
        </p:txBody>
      </p:sp>
      <p:sp>
        <p:nvSpPr>
          <p:cNvPr id="129" name="Google Shape;129;p20"/>
          <p:cNvSpPr txBox="1"/>
          <p:nvPr>
            <p:ph idx="1" type="body"/>
          </p:nvPr>
        </p:nvSpPr>
        <p:spPr>
          <a:xfrm>
            <a:off x="727650" y="1853850"/>
            <a:ext cx="7688700" cy="22611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852"/>
              <a:buNone/>
            </a:pPr>
            <a:r>
              <a:rPr lang="en" sz="1207"/>
              <a:t>Current Bylaw: </a:t>
            </a:r>
            <a:endParaRPr sz="1207"/>
          </a:p>
          <a:p>
            <a:pPr indent="0" lvl="0" marL="0" rtl="0" algn="l">
              <a:lnSpc>
                <a:spcPct val="150000"/>
              </a:lnSpc>
              <a:spcBef>
                <a:spcPts val="0"/>
              </a:spcBef>
              <a:spcAft>
                <a:spcPts val="0"/>
              </a:spcAft>
              <a:buSzPts val="852"/>
              <a:buNone/>
            </a:pPr>
            <a:r>
              <a:rPr b="1" lang="en" sz="1207"/>
              <a:t>“</a:t>
            </a:r>
            <a:r>
              <a:rPr b="1" lang="en" sz="1207"/>
              <a:t>When more than two persons are running for an office, a plurality vote for a candidate will result in their  election.  In the event of a tie, the two candidates receiving the highest number of votes will participate in a run-off election in the same manner as stated in Article VII, section 2A of these By-Laws.</a:t>
            </a:r>
            <a:r>
              <a:rPr b="1" lang="en" sz="1207"/>
              <a:t>”</a:t>
            </a:r>
            <a:endParaRPr b="1" sz="1207"/>
          </a:p>
          <a:p>
            <a:pPr indent="0" lvl="0" marL="0" rtl="0" algn="l">
              <a:lnSpc>
                <a:spcPct val="150000"/>
              </a:lnSpc>
              <a:spcBef>
                <a:spcPts val="0"/>
              </a:spcBef>
              <a:spcAft>
                <a:spcPts val="0"/>
              </a:spcAft>
              <a:buSzPts val="852"/>
              <a:buNone/>
            </a:pPr>
            <a:r>
              <a:rPr lang="en" sz="1207"/>
              <a:t>Proposed Bylaw:</a:t>
            </a:r>
            <a:r>
              <a:rPr b="1" lang="en" sz="1207"/>
              <a:t> </a:t>
            </a:r>
            <a:endParaRPr b="1" sz="1207"/>
          </a:p>
          <a:p>
            <a:pPr indent="0" lvl="0" marL="0" rtl="0" algn="l">
              <a:lnSpc>
                <a:spcPct val="150000"/>
              </a:lnSpc>
              <a:spcBef>
                <a:spcPts val="0"/>
              </a:spcBef>
              <a:spcAft>
                <a:spcPts val="0"/>
              </a:spcAft>
              <a:buSzPts val="852"/>
              <a:buNone/>
            </a:pPr>
            <a:r>
              <a:rPr b="1" lang="en" sz="1207"/>
              <a:t>When more than two persons are running for an office, a plurality vote for a candidate will result in their election.  In the event of a tie, the two candidates receiving the highest number of votes will participate in a run-off election in the same manner as stated in Article VII, section 2A of these By-Laws.”</a:t>
            </a:r>
            <a:endParaRPr b="1" sz="1207"/>
          </a:p>
          <a:p>
            <a:pPr indent="0" lvl="0" marL="0" rtl="0" algn="l">
              <a:lnSpc>
                <a:spcPct val="150000"/>
              </a:lnSpc>
              <a:spcBef>
                <a:spcPts val="0"/>
              </a:spcBef>
              <a:spcAft>
                <a:spcPts val="0"/>
              </a:spcAft>
              <a:buSzPts val="852"/>
              <a:buNone/>
            </a:pPr>
            <a:r>
              <a:rPr lang="en" sz="1207"/>
              <a:t>Reason for Change: </a:t>
            </a:r>
            <a:endParaRPr sz="1207"/>
          </a:p>
          <a:p>
            <a:pPr indent="0" lvl="0" marL="0" rtl="0" algn="l">
              <a:lnSpc>
                <a:spcPct val="150000"/>
              </a:lnSpc>
              <a:spcBef>
                <a:spcPts val="0"/>
              </a:spcBef>
              <a:spcAft>
                <a:spcPts val="0"/>
              </a:spcAft>
              <a:buSzPts val="852"/>
              <a:buNone/>
            </a:pPr>
            <a:r>
              <a:rPr b="1" lang="en" sz="1207"/>
              <a:t>Grammatical deletion of extra space</a:t>
            </a:r>
            <a:endParaRPr b="1" sz="1207"/>
          </a:p>
          <a:p>
            <a:pPr indent="0" lvl="0" marL="0" rtl="0" algn="l">
              <a:lnSpc>
                <a:spcPct val="150000"/>
              </a:lnSpc>
              <a:spcBef>
                <a:spcPts val="0"/>
              </a:spcBef>
              <a:spcAft>
                <a:spcPts val="0"/>
              </a:spcAft>
              <a:buSzPts val="852"/>
              <a:buNone/>
            </a:pPr>
            <a:r>
              <a:rPr lang="en" sz="1207"/>
              <a:t>Conditions of Change: </a:t>
            </a:r>
            <a:endParaRPr sz="1207"/>
          </a:p>
          <a:p>
            <a:pPr indent="0" lvl="0" marL="0" rtl="0" algn="l">
              <a:lnSpc>
                <a:spcPct val="150000"/>
              </a:lnSpc>
              <a:spcBef>
                <a:spcPts val="0"/>
              </a:spcBef>
              <a:spcAft>
                <a:spcPts val="0"/>
              </a:spcAft>
              <a:buSzPts val="852"/>
              <a:buNone/>
            </a:pPr>
            <a:r>
              <a:rPr b="1" lang="en" sz="1207"/>
              <a:t>None</a:t>
            </a:r>
            <a:endParaRPr b="1" sz="1207"/>
          </a:p>
          <a:p>
            <a:pPr indent="0" lvl="0" marL="0" rtl="0" algn="l">
              <a:lnSpc>
                <a:spcPct val="100000"/>
              </a:lnSpc>
              <a:spcBef>
                <a:spcPts val="0"/>
              </a:spcBef>
              <a:spcAft>
                <a:spcPts val="0"/>
              </a:spcAft>
              <a:buSzPts val="852"/>
              <a:buNone/>
            </a:pPr>
            <a:r>
              <a:t/>
            </a:r>
            <a:endParaRPr sz="1307"/>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 VII, Section 2, Subsection B</a:t>
            </a:r>
            <a:endParaRPr/>
          </a:p>
          <a:p>
            <a:pPr indent="0" lvl="0" marL="0" rtl="0" algn="l">
              <a:spcBef>
                <a:spcPts val="0"/>
              </a:spcBef>
              <a:spcAft>
                <a:spcPts val="0"/>
              </a:spcAft>
              <a:buNone/>
            </a:pPr>
            <a:r>
              <a:t/>
            </a:r>
            <a:endParaRPr/>
          </a:p>
        </p:txBody>
      </p:sp>
      <p:sp>
        <p:nvSpPr>
          <p:cNvPr id="135" name="Google Shape;135;p21"/>
          <p:cNvSpPr txBox="1"/>
          <p:nvPr>
            <p:ph idx="1" type="body"/>
          </p:nvPr>
        </p:nvSpPr>
        <p:spPr>
          <a:xfrm>
            <a:off x="727650" y="1853850"/>
            <a:ext cx="7688700" cy="22611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852"/>
              <a:buNone/>
            </a:pPr>
            <a:r>
              <a:rPr lang="en" sz="1107"/>
              <a:t>Current Bylaw: </a:t>
            </a:r>
            <a:endParaRPr sz="1107"/>
          </a:p>
          <a:p>
            <a:pPr indent="0" lvl="0" marL="0" rtl="0" algn="l">
              <a:lnSpc>
                <a:spcPct val="150000"/>
              </a:lnSpc>
              <a:spcBef>
                <a:spcPts val="0"/>
              </a:spcBef>
              <a:spcAft>
                <a:spcPts val="0"/>
              </a:spcAft>
              <a:buSzPts val="852"/>
              <a:buNone/>
            </a:pPr>
            <a:r>
              <a:rPr b="1" lang="en" sz="1107"/>
              <a:t>“</a:t>
            </a:r>
            <a:r>
              <a:rPr b="1" lang="en" sz="1107"/>
              <a:t>Nominees must be a board-certified music therapist and meet criteria for membership within the MARAMTA, as defined in the Bylaws of the Mid-Atlantic Region of the American Music Therapy Association. </a:t>
            </a:r>
            <a:endParaRPr b="1" sz="1107"/>
          </a:p>
          <a:p>
            <a:pPr indent="0" lvl="0" marL="0" rtl="0" algn="l">
              <a:lnSpc>
                <a:spcPct val="150000"/>
              </a:lnSpc>
              <a:spcBef>
                <a:spcPts val="0"/>
              </a:spcBef>
              <a:spcAft>
                <a:spcPts val="0"/>
              </a:spcAft>
              <a:buSzPts val="852"/>
              <a:buNone/>
            </a:pPr>
            <a:r>
              <a:rPr b="1" lang="en" sz="1107"/>
              <a:t>Term of office shall be a two-year period. The Student Affairs Advisor may be re-elected at the end of their term.</a:t>
            </a:r>
            <a:r>
              <a:rPr b="1" lang="en" sz="1107"/>
              <a:t>”</a:t>
            </a:r>
            <a:endParaRPr b="1" sz="1107"/>
          </a:p>
          <a:p>
            <a:pPr indent="0" lvl="0" marL="0" rtl="0" algn="l">
              <a:lnSpc>
                <a:spcPct val="150000"/>
              </a:lnSpc>
              <a:spcBef>
                <a:spcPts val="0"/>
              </a:spcBef>
              <a:spcAft>
                <a:spcPts val="0"/>
              </a:spcAft>
              <a:buSzPts val="852"/>
              <a:buNone/>
            </a:pPr>
            <a:r>
              <a:rPr lang="en" sz="1107"/>
              <a:t>Proposed Bylaw:</a:t>
            </a:r>
            <a:r>
              <a:rPr b="1" lang="en" sz="1107"/>
              <a:t> </a:t>
            </a:r>
            <a:endParaRPr b="1" sz="1107"/>
          </a:p>
          <a:p>
            <a:pPr indent="0" lvl="0" marL="0" rtl="0" algn="l">
              <a:lnSpc>
                <a:spcPct val="150000"/>
              </a:lnSpc>
              <a:spcBef>
                <a:spcPts val="0"/>
              </a:spcBef>
              <a:spcAft>
                <a:spcPts val="0"/>
              </a:spcAft>
              <a:buSzPts val="852"/>
              <a:buNone/>
            </a:pPr>
            <a:r>
              <a:rPr b="1" lang="en" sz="1107"/>
              <a:t>“Nominees must be a board-certified music therapist and meet criteria for membership within the MARAMTA, as defined in the Bylaws of the Mid-Atlantic Region of the American Music Therapy Association. </a:t>
            </a:r>
            <a:endParaRPr b="1" sz="1107"/>
          </a:p>
          <a:p>
            <a:pPr indent="0" lvl="0" marL="0" rtl="0" algn="l">
              <a:lnSpc>
                <a:spcPct val="150000"/>
              </a:lnSpc>
              <a:spcBef>
                <a:spcPts val="0"/>
              </a:spcBef>
              <a:spcAft>
                <a:spcPts val="0"/>
              </a:spcAft>
              <a:buSzPts val="852"/>
              <a:buNone/>
            </a:pPr>
            <a:r>
              <a:t/>
            </a:r>
            <a:endParaRPr b="1" sz="1107"/>
          </a:p>
          <a:p>
            <a:pPr indent="0" lvl="0" marL="0" rtl="0" algn="l">
              <a:lnSpc>
                <a:spcPct val="150000"/>
              </a:lnSpc>
              <a:spcBef>
                <a:spcPts val="0"/>
              </a:spcBef>
              <a:spcAft>
                <a:spcPts val="0"/>
              </a:spcAft>
              <a:buSzPts val="852"/>
              <a:buNone/>
            </a:pPr>
            <a:r>
              <a:rPr b="1" lang="en" sz="1107"/>
              <a:t>Term of office shall be a two-year period. The Student Affairs Advisor may be re-elected at the end of their term.”</a:t>
            </a:r>
            <a:endParaRPr b="1" sz="1107"/>
          </a:p>
          <a:p>
            <a:pPr indent="0" lvl="0" marL="0" rtl="0" algn="l">
              <a:lnSpc>
                <a:spcPct val="150000"/>
              </a:lnSpc>
              <a:spcBef>
                <a:spcPts val="0"/>
              </a:spcBef>
              <a:spcAft>
                <a:spcPts val="0"/>
              </a:spcAft>
              <a:buSzPts val="852"/>
              <a:buNone/>
            </a:pPr>
            <a:r>
              <a:rPr lang="en" sz="1107"/>
              <a:t>Reason for Change: </a:t>
            </a:r>
            <a:endParaRPr sz="1107"/>
          </a:p>
          <a:p>
            <a:pPr indent="0" lvl="0" marL="0" rtl="0" algn="l">
              <a:lnSpc>
                <a:spcPct val="150000"/>
              </a:lnSpc>
              <a:spcBef>
                <a:spcPts val="0"/>
              </a:spcBef>
              <a:spcAft>
                <a:spcPts val="0"/>
              </a:spcAft>
              <a:buSzPts val="852"/>
              <a:buNone/>
            </a:pPr>
            <a:r>
              <a:rPr b="1" lang="en" sz="1107"/>
              <a:t>Addition of space between paragraphs for uniformity across document</a:t>
            </a:r>
            <a:endParaRPr b="1" sz="1107"/>
          </a:p>
          <a:p>
            <a:pPr indent="0" lvl="0" marL="0" rtl="0" algn="l">
              <a:lnSpc>
                <a:spcPct val="150000"/>
              </a:lnSpc>
              <a:spcBef>
                <a:spcPts val="0"/>
              </a:spcBef>
              <a:spcAft>
                <a:spcPts val="0"/>
              </a:spcAft>
              <a:buSzPts val="852"/>
              <a:buNone/>
            </a:pPr>
            <a:r>
              <a:rPr lang="en" sz="1107"/>
              <a:t>Conditions of Change: </a:t>
            </a:r>
            <a:endParaRPr sz="1107"/>
          </a:p>
          <a:p>
            <a:pPr indent="0" lvl="0" marL="0" rtl="0" algn="l">
              <a:lnSpc>
                <a:spcPct val="150000"/>
              </a:lnSpc>
              <a:spcBef>
                <a:spcPts val="0"/>
              </a:spcBef>
              <a:spcAft>
                <a:spcPts val="0"/>
              </a:spcAft>
              <a:buSzPts val="852"/>
              <a:buNone/>
            </a:pPr>
            <a:r>
              <a:rPr b="1" lang="en" sz="1107"/>
              <a:t>None</a:t>
            </a:r>
            <a:endParaRPr b="1" sz="1107"/>
          </a:p>
          <a:p>
            <a:pPr indent="0" lvl="0" marL="0" rtl="0" algn="l">
              <a:lnSpc>
                <a:spcPct val="100000"/>
              </a:lnSpc>
              <a:spcBef>
                <a:spcPts val="0"/>
              </a:spcBef>
              <a:spcAft>
                <a:spcPts val="0"/>
              </a:spcAft>
              <a:buSzPts val="852"/>
              <a:buNone/>
            </a:pPr>
            <a:r>
              <a:t/>
            </a:r>
            <a:endParaRPr sz="1307"/>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